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22" r:id="rId3"/>
    <p:sldId id="342" r:id="rId4"/>
    <p:sldId id="348" r:id="rId5"/>
    <p:sldId id="318" r:id="rId6"/>
    <p:sldId id="323" r:id="rId7"/>
    <p:sldId id="343" r:id="rId8"/>
    <p:sldId id="312" r:id="rId9"/>
    <p:sldId id="316" r:id="rId10"/>
    <p:sldId id="344" r:id="rId11"/>
    <p:sldId id="298" r:id="rId12"/>
    <p:sldId id="361" r:id="rId13"/>
    <p:sldId id="345" r:id="rId14"/>
    <p:sldId id="349" r:id="rId15"/>
    <p:sldId id="351" r:id="rId16"/>
    <p:sldId id="352" r:id="rId17"/>
    <p:sldId id="353" r:id="rId18"/>
    <p:sldId id="354" r:id="rId19"/>
    <p:sldId id="362" r:id="rId20"/>
    <p:sldId id="355" r:id="rId21"/>
    <p:sldId id="359" r:id="rId22"/>
    <p:sldId id="357" r:id="rId23"/>
    <p:sldId id="358" r:id="rId24"/>
    <p:sldId id="356" r:id="rId25"/>
    <p:sldId id="346" r:id="rId26"/>
    <p:sldId id="360" r:id="rId27"/>
    <p:sldId id="257" r:id="rId28"/>
    <p:sldId id="328" r:id="rId29"/>
    <p:sldId id="347" r:id="rId30"/>
    <p:sldId id="283" r:id="rId31"/>
    <p:sldId id="260" r:id="rId32"/>
    <p:sldId id="291" r:id="rId33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CF"/>
    <a:srgbClr val="C2FFFE"/>
    <a:srgbClr val="7876B3"/>
    <a:srgbClr val="CFCAB5"/>
    <a:srgbClr val="B3AB88"/>
    <a:srgbClr val="C3C1B9"/>
    <a:srgbClr val="EBE9DC"/>
    <a:srgbClr val="FFC000"/>
    <a:srgbClr val="FFFDF5"/>
    <a:srgbClr val="A46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83436" autoAdjust="0"/>
  </p:normalViewPr>
  <p:slideViewPr>
    <p:cSldViewPr snapToGrid="0">
      <p:cViewPr>
        <p:scale>
          <a:sx n="66" d="100"/>
          <a:sy n="66" d="100"/>
        </p:scale>
        <p:origin x="978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5D024-1EE4-49EF-97FF-060D58C884B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6E162-5456-4018-9917-63330DFD49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610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切去講網頁 再切回來</a:t>
            </a:r>
            <a:r>
              <a:rPr lang="en-US" altLang="zh-TW" dirty="0"/>
              <a:t>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323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源文件研究</a:t>
            </a:r>
            <a:endParaRPr lang="en-US" altLang="zh-TW" dirty="0"/>
          </a:p>
          <a:p>
            <a:r>
              <a:rPr lang="zh-TW" altLang="en-US" dirty="0"/>
              <a:t>看 </a:t>
            </a:r>
            <a:r>
              <a:rPr lang="en-US" altLang="zh-TW" dirty="0" err="1"/>
              <a:t>github</a:t>
            </a:r>
            <a:r>
              <a:rPr lang="en-US" altLang="zh-TW" dirty="0"/>
              <a:t>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1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2C3E50"/>
                </a:solidFill>
                <a:effectLst/>
                <a:latin typeface="SF Pro Text"/>
              </a:rPr>
              <a:t>LINE Login</a:t>
            </a:r>
            <a:r>
              <a:rPr lang="zh-TW" altLang="en-US" b="1" i="0" dirty="0">
                <a:solidFill>
                  <a:srgbClr val="2C3E50"/>
                </a:solidFill>
                <a:effectLst/>
                <a:latin typeface="SF Pro Text"/>
              </a:rPr>
              <a:t> </a:t>
            </a:r>
            <a:r>
              <a:rPr lang="zh-TW" altLang="en-US" dirty="0"/>
              <a:t>研究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登入 取消帳號密碼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資料庫的帳號密碼欄位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新增 </a:t>
            </a:r>
            <a:r>
              <a:rPr lang="en-US" altLang="zh-TW" dirty="0"/>
              <a:t>token </a:t>
            </a:r>
            <a:r>
              <a:rPr lang="zh-TW" altLang="en-US" dirty="0"/>
              <a:t>類型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登入驗證判斷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59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問題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當初想得太簡單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前端抓資料時會常出現 錯誤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0" indent="0">
              <a:buNone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0" indent="0">
              <a:buNone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解決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前端請求時指定文章類型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前端判斷欄位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-&gt;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1200" dirty="0" err="1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mixins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有機會把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model 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都拆開 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59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因為做到一半已經來不及回頭</a:t>
            </a:r>
            <a:r>
              <a:rPr lang="en-US" altLang="zh-TW" dirty="0"/>
              <a:t>…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解決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前端請求時指定文章類型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前端判斷欄位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-&gt;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1200" dirty="0" err="1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mixins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有機會把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model 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都拆開 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258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爬文看人家怎麼解決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2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源文件研究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部分文件內建的樣式，只限定跟在某個組件後才可以使用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像是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md-alignment-xxx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只能跟在</a:t>
            </a:r>
            <a:r>
              <a:rPr lang="zh-TW" altLang="en-US" dirty="0"/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md-layout 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後</a:t>
            </a:r>
            <a:endParaRPr lang="en-US" altLang="zh-TW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斷點及尺寸設定是單向的</a:t>
            </a:r>
            <a:endParaRPr lang="en-US" altLang="zh-TW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dirty="0"/>
          </a:p>
          <a:p>
            <a:r>
              <a:rPr lang="zh-TW" altLang="en-US" dirty="0"/>
              <a:t>自己寫 </a:t>
            </a:r>
            <a:r>
              <a:rPr lang="en-US" altLang="zh-TW" dirty="0" err="1"/>
              <a:t>scss</a:t>
            </a:r>
            <a:r>
              <a:rPr lang="en-US" altLang="zh-TW" dirty="0"/>
              <a:t> </a:t>
            </a:r>
            <a:r>
              <a:rPr lang="zh-TW" altLang="en-US" dirty="0"/>
              <a:t>變數批次產生 </a:t>
            </a:r>
            <a:r>
              <a:rPr lang="en-US" altLang="zh-TW" dirty="0"/>
              <a:t>class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355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vue</a:t>
            </a:r>
            <a:r>
              <a:rPr lang="en-US" altLang="zh-TW" dirty="0"/>
              <a:t> </a:t>
            </a:r>
            <a:r>
              <a:rPr lang="zh-TW" altLang="en-US" dirty="0"/>
              <a:t>框架</a:t>
            </a:r>
            <a:endParaRPr lang="en-US" altLang="zh-TW" dirty="0"/>
          </a:p>
          <a:p>
            <a:r>
              <a:rPr lang="zh-TW" altLang="en-US" dirty="0"/>
              <a:t>搭配 </a:t>
            </a:r>
            <a:r>
              <a:rPr lang="en-US" altLang="zh-TW" sz="12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 Material</a:t>
            </a:r>
            <a:r>
              <a:rPr lang="zh-TW" altLang="en-US" sz="12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 </a:t>
            </a:r>
            <a:r>
              <a:rPr lang="en-US" altLang="zh-TW" sz="12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UI</a:t>
            </a:r>
            <a:r>
              <a:rPr lang="zh-TW" altLang="en-US" sz="12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工具</a:t>
            </a:r>
            <a:endParaRPr lang="en-US" altLang="zh-TW" sz="12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zh-TW" altLang="en-US" dirty="0"/>
              <a:t>樣式使用 </a:t>
            </a:r>
            <a:r>
              <a:rPr lang="en-US" altLang="zh-TW" dirty="0" err="1"/>
              <a:t>scss</a:t>
            </a:r>
            <a:r>
              <a:rPr lang="en-US" altLang="zh-TW" dirty="0"/>
              <a:t> </a:t>
            </a:r>
            <a:r>
              <a:rPr lang="zh-TW" altLang="en-US" dirty="0"/>
              <a:t>語法</a:t>
            </a:r>
            <a:endParaRPr lang="en-US" altLang="zh-TW" dirty="0"/>
          </a:p>
          <a:p>
            <a:r>
              <a:rPr lang="zh-TW" altLang="en-US" dirty="0"/>
              <a:t>開發使用 </a:t>
            </a:r>
            <a:r>
              <a:rPr lang="en-US" altLang="zh-TW" dirty="0"/>
              <a:t>node JS</a:t>
            </a:r>
          </a:p>
          <a:p>
            <a:r>
              <a:rPr lang="zh-TW" altLang="en-US" dirty="0"/>
              <a:t>後端資料庫使用 </a:t>
            </a:r>
            <a:r>
              <a:rPr lang="en-US" altLang="zh-TW" dirty="0"/>
              <a:t>MONGODB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43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wanne.github.io/DTNS/#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21" Type="http://schemas.openxmlformats.org/officeDocument/2006/relationships/image" Target="../media/image84.sv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47" Type="http://schemas.openxmlformats.org/officeDocument/2006/relationships/image" Target="../media/image110.svg"/><Relationship Id="rId50" Type="http://schemas.openxmlformats.org/officeDocument/2006/relationships/image" Target="../media/image113.png"/><Relationship Id="rId55" Type="http://schemas.openxmlformats.org/officeDocument/2006/relationships/image" Target="../media/image118.svg"/><Relationship Id="rId63" Type="http://schemas.openxmlformats.org/officeDocument/2006/relationships/image" Target="../media/image126.svg"/><Relationship Id="rId7" Type="http://schemas.openxmlformats.org/officeDocument/2006/relationships/image" Target="../media/image70.sv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29" Type="http://schemas.openxmlformats.org/officeDocument/2006/relationships/image" Target="../media/image92.svg"/><Relationship Id="rId11" Type="http://schemas.openxmlformats.org/officeDocument/2006/relationships/image" Target="../media/image74.sv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svg"/><Relationship Id="rId40" Type="http://schemas.openxmlformats.org/officeDocument/2006/relationships/image" Target="../media/image103.png"/><Relationship Id="rId45" Type="http://schemas.openxmlformats.org/officeDocument/2006/relationships/image" Target="../media/image108.svg"/><Relationship Id="rId53" Type="http://schemas.openxmlformats.org/officeDocument/2006/relationships/image" Target="../media/image116.svg"/><Relationship Id="rId58" Type="http://schemas.openxmlformats.org/officeDocument/2006/relationships/image" Target="../media/image121.png"/><Relationship Id="rId5" Type="http://schemas.openxmlformats.org/officeDocument/2006/relationships/image" Target="../media/image68.svg"/><Relationship Id="rId61" Type="http://schemas.openxmlformats.org/officeDocument/2006/relationships/image" Target="../media/image124.svg"/><Relationship Id="rId19" Type="http://schemas.openxmlformats.org/officeDocument/2006/relationships/image" Target="../media/image82.sv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svg"/><Relationship Id="rId30" Type="http://schemas.openxmlformats.org/officeDocument/2006/relationships/image" Target="../media/image93.png"/><Relationship Id="rId35" Type="http://schemas.openxmlformats.org/officeDocument/2006/relationships/image" Target="../media/image98.svg"/><Relationship Id="rId43" Type="http://schemas.openxmlformats.org/officeDocument/2006/relationships/image" Target="../media/image106.svg"/><Relationship Id="rId48" Type="http://schemas.openxmlformats.org/officeDocument/2006/relationships/image" Target="../media/image111.png"/><Relationship Id="rId56" Type="http://schemas.openxmlformats.org/officeDocument/2006/relationships/image" Target="../media/image119.png"/><Relationship Id="rId64" Type="http://schemas.openxmlformats.org/officeDocument/2006/relationships/image" Target="../media/image64.png"/><Relationship Id="rId8" Type="http://schemas.openxmlformats.org/officeDocument/2006/relationships/image" Target="../media/image71.png"/><Relationship Id="rId51" Type="http://schemas.openxmlformats.org/officeDocument/2006/relationships/image" Target="../media/image114.svg"/><Relationship Id="rId3" Type="http://schemas.microsoft.com/office/2007/relationships/hdphoto" Target="../media/hdphoto3.wdp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5" Type="http://schemas.openxmlformats.org/officeDocument/2006/relationships/image" Target="../media/image88.svg"/><Relationship Id="rId33" Type="http://schemas.openxmlformats.org/officeDocument/2006/relationships/image" Target="../media/image96.sv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59" Type="http://schemas.openxmlformats.org/officeDocument/2006/relationships/image" Target="../media/image122.svg"/><Relationship Id="rId20" Type="http://schemas.openxmlformats.org/officeDocument/2006/relationships/image" Target="../media/image83.png"/><Relationship Id="rId41" Type="http://schemas.openxmlformats.org/officeDocument/2006/relationships/image" Target="../media/image104.svg"/><Relationship Id="rId54" Type="http://schemas.openxmlformats.org/officeDocument/2006/relationships/image" Target="../media/image117.png"/><Relationship Id="rId6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image" Target="../media/image78.svg"/><Relationship Id="rId23" Type="http://schemas.openxmlformats.org/officeDocument/2006/relationships/image" Target="../media/image86.sv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49" Type="http://schemas.openxmlformats.org/officeDocument/2006/relationships/image" Target="../media/image112.svg"/><Relationship Id="rId57" Type="http://schemas.openxmlformats.org/officeDocument/2006/relationships/image" Target="../media/image120.svg"/><Relationship Id="rId10" Type="http://schemas.openxmlformats.org/officeDocument/2006/relationships/image" Target="../media/image73.png"/><Relationship Id="rId31" Type="http://schemas.openxmlformats.org/officeDocument/2006/relationships/image" Target="../media/image94.svg"/><Relationship Id="rId44" Type="http://schemas.openxmlformats.org/officeDocument/2006/relationships/image" Target="../media/image107.png"/><Relationship Id="rId52" Type="http://schemas.openxmlformats.org/officeDocument/2006/relationships/image" Target="../media/image115.png"/><Relationship Id="rId60" Type="http://schemas.openxmlformats.org/officeDocument/2006/relationships/image" Target="../media/image123.png"/><Relationship Id="rId65" Type="http://schemas.openxmlformats.org/officeDocument/2006/relationships/image" Target="../media/image65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3" Type="http://schemas.openxmlformats.org/officeDocument/2006/relationships/image" Target="../media/image76.svg"/><Relationship Id="rId18" Type="http://schemas.openxmlformats.org/officeDocument/2006/relationships/image" Target="../media/image81.png"/><Relationship Id="rId39" Type="http://schemas.openxmlformats.org/officeDocument/2006/relationships/image" Target="../media/image10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jpeg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sv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jpe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47.svg"/><Relationship Id="rId4" Type="http://schemas.openxmlformats.org/officeDocument/2006/relationships/image" Target="../media/image150.png"/><Relationship Id="rId9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7.png"/><Relationship Id="rId26" Type="http://schemas.openxmlformats.org/officeDocument/2006/relationships/image" Target="../media/image38.jpeg"/><Relationship Id="rId3" Type="http://schemas.openxmlformats.org/officeDocument/2006/relationships/image" Target="../media/image12.svg"/><Relationship Id="rId21" Type="http://schemas.openxmlformats.org/officeDocument/2006/relationships/image" Target="../media/image34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microsoft.com/office/2007/relationships/hdphoto" Target="../media/hdphoto2.wdp"/><Relationship Id="rId2" Type="http://schemas.openxmlformats.org/officeDocument/2006/relationships/image" Target="../media/image11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7.png"/><Relationship Id="rId5" Type="http://schemas.openxmlformats.org/officeDocument/2006/relationships/image" Target="../media/image10.svg"/><Relationship Id="rId15" Type="http://schemas.openxmlformats.org/officeDocument/2006/relationships/image" Target="../media/image30.svg"/><Relationship Id="rId23" Type="http://schemas.openxmlformats.org/officeDocument/2006/relationships/image" Target="../media/image36.svg"/><Relationship Id="rId10" Type="http://schemas.openxmlformats.org/officeDocument/2006/relationships/image" Target="../media/image25.png"/><Relationship Id="rId19" Type="http://schemas.openxmlformats.org/officeDocument/2006/relationships/image" Target="../media/image8.svg"/><Relationship Id="rId4" Type="http://schemas.openxmlformats.org/officeDocument/2006/relationships/image" Target="../media/image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249" y="320302"/>
            <a:ext cx="367683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04" y="3571128"/>
            <a:ext cx="4515563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書寫的溫度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每字美句每個你喜歡的瞬間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35086" y="5405826"/>
            <a:ext cx="30918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專題期末報告</a:t>
            </a:r>
          </a:p>
          <a:p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738" y="2184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2825750" y="1616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EE55B74-F142-4988-A5A5-7C056FA1DC4D}"/>
              </a:ext>
            </a:extLst>
          </p:cNvPr>
          <p:cNvSpPr txBox="1"/>
          <p:nvPr/>
        </p:nvSpPr>
        <p:spPr>
          <a:xfrm>
            <a:off x="4433438" y="2750021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D2F5E7-2559-45CD-AA22-AB2F2367B450}"/>
              </a:ext>
            </a:extLst>
          </p:cNvPr>
          <p:cNvSpPr txBox="1"/>
          <p:nvPr/>
        </p:nvSpPr>
        <p:spPr>
          <a:xfrm>
            <a:off x="4433438" y="3526352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功能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CRUD</a:t>
            </a:r>
            <a:endParaRPr lang="zh-TW" altLang="en-US" sz="2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9006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內容版面配置區 4">
            <a:extLst>
              <a:ext uri="{FF2B5EF4-FFF2-40B4-BE49-F238E27FC236}">
                <a16:creationId xmlns:a16="http://schemas.microsoft.com/office/drawing/2014/main" id="{D80402F7-0A0B-4595-9CA4-E6F666BA4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56A1389-3FFB-4571-A47A-5126B8BFC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59" y="1958495"/>
            <a:ext cx="8327300" cy="401409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4075B5F-3561-4094-BD8E-481635E75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97" y="1836143"/>
            <a:ext cx="3194100" cy="4258800"/>
          </a:xfrm>
          <a:prstGeom prst="rect">
            <a:avLst/>
          </a:prstGeom>
        </p:spPr>
      </p:pic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95975082-DAF9-45A5-85CB-DFACC0467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493" y="1836145"/>
            <a:ext cx="2395575" cy="4258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060A860-4C9D-4137-9FEB-398A48178F3C}"/>
              </a:ext>
            </a:extLst>
          </p:cNvPr>
          <p:cNvSpPr txBox="1"/>
          <p:nvPr/>
        </p:nvSpPr>
        <p:spPr>
          <a:xfrm>
            <a:off x="939800" y="1368772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PC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電腦版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41C23A-F993-4366-819F-195993066F86}"/>
              </a:ext>
            </a:extLst>
          </p:cNvPr>
          <p:cNvSpPr txBox="1"/>
          <p:nvPr/>
        </p:nvSpPr>
        <p:spPr>
          <a:xfrm>
            <a:off x="4956641" y="1368772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Table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平板版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D65E07-7973-49CE-B910-418B459C35CC}"/>
              </a:ext>
            </a:extLst>
          </p:cNvPr>
          <p:cNvSpPr txBox="1"/>
          <p:nvPr/>
        </p:nvSpPr>
        <p:spPr>
          <a:xfrm>
            <a:off x="8967506" y="1368772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Phone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手機版</a:t>
            </a:r>
          </a:p>
        </p:txBody>
      </p:sp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9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內容版面配置區 4">
            <a:extLst>
              <a:ext uri="{FF2B5EF4-FFF2-40B4-BE49-F238E27FC236}">
                <a16:creationId xmlns:a16="http://schemas.microsoft.com/office/drawing/2014/main" id="{D80402F7-0A0B-4595-9CA4-E6F666BA4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41C23A-F993-4366-819F-195993066F86}"/>
              </a:ext>
            </a:extLst>
          </p:cNvPr>
          <p:cNvSpPr txBox="1"/>
          <p:nvPr/>
        </p:nvSpPr>
        <p:spPr>
          <a:xfrm>
            <a:off x="919797" y="1412594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DTNS -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每字美句每個你喜歡的瞬間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B6DF3B-B693-475E-96C9-B6B9A300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20" y="2907682"/>
            <a:ext cx="3148760" cy="31487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4D44DB-D3B3-4E84-91B7-B078AED5281B}"/>
              </a:ext>
            </a:extLst>
          </p:cNvPr>
          <p:cNvSpPr txBox="1"/>
          <p:nvPr/>
        </p:nvSpPr>
        <p:spPr>
          <a:xfrm>
            <a:off x="919797" y="2116596"/>
            <a:ext cx="6381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7876B3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https://showanne.github.io/DTNS/#/</a:t>
            </a:r>
            <a:endParaRPr lang="zh-TW" altLang="en-US" sz="2800" dirty="0">
              <a:solidFill>
                <a:srgbClr val="7876B3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788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29B2F8-34A7-4CE1-A79B-2D7A3AD98272}"/>
              </a:ext>
            </a:extLst>
          </p:cNvPr>
          <p:cNvSpPr txBox="1"/>
          <p:nvPr/>
        </p:nvSpPr>
        <p:spPr>
          <a:xfrm>
            <a:off x="3482695" y="2750021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元件響應式支援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278983-E529-4FBB-A9B8-D9DE1BBEE8F3}"/>
              </a:ext>
            </a:extLst>
          </p:cNvPr>
          <p:cNvSpPr txBox="1"/>
          <p:nvPr/>
        </p:nvSpPr>
        <p:spPr>
          <a:xfrm>
            <a:off x="3482695" y="3616472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黑暗模式套用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426A2C-BE7F-459B-803A-D284A98FC403}"/>
              </a:ext>
            </a:extLst>
          </p:cNvPr>
          <p:cNvSpPr txBox="1"/>
          <p:nvPr/>
        </p:nvSpPr>
        <p:spPr>
          <a:xfrm>
            <a:off x="3482695" y="4482922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Line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註冊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A903E7-E7CD-425E-AD40-D12731E0E2B4}"/>
              </a:ext>
            </a:extLst>
          </p:cNvPr>
          <p:cNvSpPr txBox="1"/>
          <p:nvPr/>
        </p:nvSpPr>
        <p:spPr>
          <a:xfrm>
            <a:off x="7049638" y="4482922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調整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style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樣式</a:t>
            </a:r>
          </a:p>
        </p:txBody>
      </p: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D33BB071-7E51-48B0-B086-8A4A9EF1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738" y="2184400"/>
            <a:ext cx="3771900" cy="18670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8FD4B01-F4F3-426F-974C-96B4A8A620D5}"/>
              </a:ext>
            </a:extLst>
          </p:cNvPr>
          <p:cNvSpPr txBox="1"/>
          <p:nvPr/>
        </p:nvSpPr>
        <p:spPr>
          <a:xfrm>
            <a:off x="2825750" y="1616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E3A335-8537-4EC6-A8F0-9E4C1DCF2D7E}"/>
              </a:ext>
            </a:extLst>
          </p:cNvPr>
          <p:cNvSpPr txBox="1"/>
          <p:nvPr/>
        </p:nvSpPr>
        <p:spPr>
          <a:xfrm>
            <a:off x="7049638" y="2750021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B49E874-051E-4D88-9A7A-5C9255F7B6F2}"/>
              </a:ext>
            </a:extLst>
          </p:cNvPr>
          <p:cNvSpPr txBox="1"/>
          <p:nvPr/>
        </p:nvSpPr>
        <p:spPr>
          <a:xfrm>
            <a:off x="7049638" y="361647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排版</a:t>
            </a:r>
          </a:p>
        </p:txBody>
      </p:sp>
    </p:spTree>
    <p:extLst>
      <p:ext uri="{BB962C8B-B14F-4D97-AF65-F5344CB8AC3E}">
        <p14:creationId xmlns:p14="http://schemas.microsoft.com/office/powerpoint/2010/main" val="1077774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9AC1D7F-EF68-4443-82B6-D0094E79D06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0560E6-A31A-4B6A-A8DA-3DD9FCB46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38" y="2188312"/>
            <a:ext cx="3695240" cy="408558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939800" y="1368772"/>
            <a:ext cx="74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導覽列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4E019CFA-E07B-4B57-BB9B-EFAC22237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741" y="2188103"/>
            <a:ext cx="4379253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用 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methods + watch 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監測網頁寬度變化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搭配 </a:t>
            </a: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css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調整版面顯示樣式</a:t>
            </a: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74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導覽列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6F680FC-B3CA-40E5-948C-A71AFABE7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475"/>
          <a:stretch/>
        </p:blipFill>
        <p:spPr>
          <a:xfrm>
            <a:off x="7005129" y="2337807"/>
            <a:ext cx="4540452" cy="401409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F6EFE6C-9C93-4579-8B56-E6EE5D35F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81" y="2337855"/>
            <a:ext cx="3010500" cy="4014000"/>
          </a:xfrm>
          <a:prstGeom prst="rect">
            <a:avLst/>
          </a:prstGeom>
        </p:spPr>
      </p:pic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2F78C361-77BD-4B5C-AC38-8A6534687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06" y="2337855"/>
            <a:ext cx="2257875" cy="4014000"/>
          </a:xfrm>
          <a:prstGeom prst="rect">
            <a:avLst/>
          </a:prstGeom>
        </p:spPr>
      </p:pic>
      <p:sp>
        <p:nvSpPr>
          <p:cNvPr id="36" name="標題 1">
            <a:extLst>
              <a:ext uri="{FF2B5EF4-FFF2-40B4-BE49-F238E27FC236}">
                <a16:creationId xmlns:a16="http://schemas.microsoft.com/office/drawing/2014/main" id="{8C6DB24E-0763-445A-B868-CC284D8B29D8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349308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939800" y="1368772"/>
            <a:ext cx="7100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表格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1966F50-C7F4-476C-A995-6596896DA92D}"/>
              </a:ext>
            </a:extLst>
          </p:cNvPr>
          <p:cNvGrpSpPr/>
          <p:nvPr/>
        </p:nvGrpSpPr>
        <p:grpSpPr>
          <a:xfrm>
            <a:off x="1519870" y="2072758"/>
            <a:ext cx="4576130" cy="4258277"/>
            <a:chOff x="1519870" y="2102174"/>
            <a:chExt cx="4576130" cy="425827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8AB3964-2642-4CF5-BC1A-374B1B15E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9870" y="2102174"/>
              <a:ext cx="4576130" cy="425827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1B3861D-F91E-4EA1-82DC-4F95C84BD479}"/>
                </a:ext>
              </a:extLst>
            </p:cNvPr>
            <p:cNvSpPr/>
            <p:nvPr/>
          </p:nvSpPr>
          <p:spPr>
            <a:xfrm>
              <a:off x="4002881" y="4104466"/>
              <a:ext cx="576264" cy="126846"/>
            </a:xfrm>
            <a:prstGeom prst="rect">
              <a:avLst/>
            </a:prstGeom>
            <a:solidFill>
              <a:srgbClr val="FFF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7DC058A-E48F-4761-B033-2630FF0EA9C4}"/>
              </a:ext>
            </a:extLst>
          </p:cNvPr>
          <p:cNvGrpSpPr/>
          <p:nvPr/>
        </p:nvGrpSpPr>
        <p:grpSpPr>
          <a:xfrm>
            <a:off x="6821536" y="2140771"/>
            <a:ext cx="2661424" cy="4122250"/>
            <a:chOff x="6821536" y="2043341"/>
            <a:chExt cx="2661424" cy="412225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F23801C-D3C6-4E2F-A3FD-1E38DF39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536" y="2043341"/>
              <a:ext cx="2661424" cy="412225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4B6ED1-657E-4432-9A11-E84D51A58BCD}"/>
                </a:ext>
              </a:extLst>
            </p:cNvPr>
            <p:cNvSpPr/>
            <p:nvPr/>
          </p:nvSpPr>
          <p:spPr>
            <a:xfrm>
              <a:off x="8762019" y="4498913"/>
              <a:ext cx="576264" cy="126846"/>
            </a:xfrm>
            <a:prstGeom prst="rect">
              <a:avLst/>
            </a:prstGeom>
            <a:solidFill>
              <a:srgbClr val="FFF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41B4942E-614B-4751-A2FF-8B0755A191A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</p:spTree>
    <p:extLst>
      <p:ext uri="{BB962C8B-B14F-4D97-AF65-F5344CB8AC3E}">
        <p14:creationId xmlns:p14="http://schemas.microsoft.com/office/powerpoint/2010/main" val="378605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搭配套件 </a:t>
            </a: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vue-easytable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螢幕尺寸過小登入限制</a:t>
            </a: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7100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表格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2C5C17-A1E7-4A19-A4AD-BEBC0346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975" y="2714216"/>
            <a:ext cx="6578926" cy="3171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3F7BEF-B791-420D-BC7D-BBB819054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849" y="2998894"/>
            <a:ext cx="3892963" cy="3199306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4F4CB20-EDD8-49DC-AE3E-BD27EEEB7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466" y="3003186"/>
            <a:ext cx="2650754" cy="3199306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146928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 Material</a:t>
            </a: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vue-easytable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黑暗模式套用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  <p:pic>
        <p:nvPicPr>
          <p:cNvPr id="20" name="圖片 19" descr="一張含有 文字, 監視器, 螢幕擷取畫面 的圖片&#10;&#10;自動產生的描述">
            <a:extLst>
              <a:ext uri="{FF2B5EF4-FFF2-40B4-BE49-F238E27FC236}">
                <a16:creationId xmlns:a16="http://schemas.microsoft.com/office/drawing/2014/main" id="{4D9D6885-97F6-44AE-9D6F-94E6817D0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975" y="2717236"/>
            <a:ext cx="6579529" cy="31716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47389D4-58E2-4010-9680-7B6831EA8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715" y="2967877"/>
            <a:ext cx="3507205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3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LINE Login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API</a:t>
            </a: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更改資料庫登入驗證</a:t>
            </a:r>
            <a:endParaRPr lang="en-US" altLang="zh-TW" sz="2000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sz="2000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Line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註冊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166607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-266700" y="955926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3D564C-52C3-48DF-B386-ECBE3A14C2C5}"/>
              </a:ext>
            </a:extLst>
          </p:cNvPr>
          <p:cNvSpPr txBox="1"/>
          <p:nvPr/>
        </p:nvSpPr>
        <p:spPr>
          <a:xfrm>
            <a:off x="3081529" y="131186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概念發想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B43A7-F142-41D4-8FBD-91B7AE0D2252}"/>
              </a:ext>
            </a:extLst>
          </p:cNvPr>
          <p:cNvSpPr txBox="1"/>
          <p:nvPr/>
        </p:nvSpPr>
        <p:spPr>
          <a:xfrm>
            <a:off x="4700779" y="2015318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網頁架構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249775-C8C0-4788-85DD-A91EF4DBDD38}"/>
              </a:ext>
            </a:extLst>
          </p:cNvPr>
          <p:cNvSpPr txBox="1"/>
          <p:nvPr/>
        </p:nvSpPr>
        <p:spPr>
          <a:xfrm>
            <a:off x="6320029" y="2718776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版面編排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A530A8-1252-4AEC-834E-799642535C15}"/>
              </a:ext>
            </a:extLst>
          </p:cNvPr>
          <p:cNvSpPr txBox="1"/>
          <p:nvPr/>
        </p:nvSpPr>
        <p:spPr>
          <a:xfrm>
            <a:off x="6959727" y="4956150"/>
            <a:ext cx="2898647" cy="75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7EA7FE-3018-4EAB-9F93-837633DAFA68}"/>
              </a:ext>
            </a:extLst>
          </p:cNvPr>
          <p:cNvSpPr txBox="1"/>
          <p:nvPr/>
        </p:nvSpPr>
        <p:spPr>
          <a:xfrm>
            <a:off x="5232464" y="4227292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設計規範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FB4759-7ACB-448B-8186-0BA11A09B9BA}"/>
              </a:ext>
            </a:extLst>
          </p:cNvPr>
          <p:cNvSpPr txBox="1"/>
          <p:nvPr/>
        </p:nvSpPr>
        <p:spPr>
          <a:xfrm>
            <a:off x="3505201" y="3460334"/>
            <a:ext cx="289864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遇到問題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958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65478"/>
              </p:ext>
            </p:extLst>
          </p:nvPr>
        </p:nvGraphicFramePr>
        <p:xfrm>
          <a:off x="489281" y="1300472"/>
          <a:ext cx="10883569" cy="540758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38453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106503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49104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32736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85202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69619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38453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7257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9092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5889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user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94F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mongoose.</a:t>
                      </a: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94F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ObjectId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94F2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作者 </a:t>
                      </a:r>
                      <a:r>
                        <a:rPr lang="en-US" altLang="zh-TW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47559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share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是否公開至分享牆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image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report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被檢舉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27619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 err="1">
                          <a:solidFill>
                            <a:srgbClr val="794F25"/>
                          </a:solidFill>
                        </a:rPr>
                        <a:t>publicOff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移除文章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19879"/>
                  </a:ext>
                </a:extLst>
              </a:tr>
              <a:tr h="735752">
                <a:tc>
                  <a:txBody>
                    <a:bodyPr/>
                    <a:lstStyle/>
                    <a:p>
                      <a:pPr algn="ctr"/>
                      <a:endParaRPr lang="en-US" altLang="zh-TW" sz="1700" dirty="0">
                        <a:solidFill>
                          <a:srgbClr val="794F25"/>
                        </a:solidFill>
                      </a:endParaRPr>
                    </a:p>
                    <a:p>
                      <a:pPr algn="ctr"/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mongoose.</a:t>
                      </a:r>
                    </a:p>
                    <a:p>
                      <a:pPr algn="ctr"/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ObjectId</a:t>
                      </a:r>
                      <a:endParaRPr lang="en-US" altLang="zh-TW" sz="1400" dirty="0">
                        <a:solidFill>
                          <a:srgbClr val="794F25"/>
                        </a:solidFill>
                      </a:endParaRPr>
                    </a:p>
                    <a:p>
                      <a:pPr algn="ctr"/>
                      <a:r>
                        <a:rPr lang="en-US" altLang="zh-TW" sz="1500" dirty="0">
                          <a:solidFill>
                            <a:srgbClr val="794F25"/>
                          </a:solidFill>
                        </a:rPr>
                        <a:t>Array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likeNum</a:t>
                      </a:r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 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按讚人次 </a:t>
                      </a:r>
                      <a:r>
                        <a:rPr lang="en-US" altLang="zh-TW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saveNum</a:t>
                      </a:r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 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儲存人次 </a:t>
                      </a:r>
                      <a:r>
                        <a:rPr lang="en-US" altLang="zh-TW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shareNum</a:t>
                      </a:r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 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分享人次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2628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508013" y="1296973"/>
            <a:ext cx="2568562" cy="5407584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DD49315E-A4DA-4B76-B2E6-32B9C0DDD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551BD79-38F9-477C-BE11-331BE1FE189A}"/>
              </a:ext>
            </a:extLst>
          </p:cNvPr>
          <p:cNvSpPr txBox="1"/>
          <p:nvPr/>
        </p:nvSpPr>
        <p:spPr>
          <a:xfrm>
            <a:off x="2955175" y="659201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F852F83-F0D9-42B5-ABB9-9076553442F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3AE08E-8214-4C0C-A703-228690408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265" y="1533525"/>
            <a:ext cx="93630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撈取資料 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–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判斷指定類型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mixins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存欄位</a:t>
            </a: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0" dirty="0">
                <a:effectLst/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更改 </a:t>
            </a:r>
            <a:r>
              <a:rPr lang="en-US" altLang="zh-TW" sz="2000" b="0" dirty="0">
                <a:effectLst/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model </a:t>
            </a:r>
            <a:r>
              <a:rPr lang="zh-TW" altLang="en-US" sz="2000" b="0" dirty="0">
                <a:effectLst/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格式</a:t>
            </a:r>
            <a:endParaRPr lang="en-US" altLang="zh-TW" sz="20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409160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9AC1D7F-EF68-4443-82B6-D0094E79D06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939800" y="136877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排版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24F8E6-3BF1-42A5-852F-753BD9661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336" y="1443614"/>
            <a:ext cx="5581326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2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-masonry</a:t>
            </a: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排版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22CF8F-BD4E-466B-B2A1-870CD5CB13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11"/>
          <a:stretch/>
        </p:blipFill>
        <p:spPr>
          <a:xfrm>
            <a:off x="5442975" y="2717236"/>
            <a:ext cx="5993121" cy="3519237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AEC8B5EA-620A-4FFD-9DAC-4ED40406C878}"/>
              </a:ext>
            </a:extLst>
          </p:cNvPr>
          <p:cNvGrpSpPr/>
          <p:nvPr/>
        </p:nvGrpSpPr>
        <p:grpSpPr>
          <a:xfrm>
            <a:off x="7702367" y="1891992"/>
            <a:ext cx="3948744" cy="4684105"/>
            <a:chOff x="7231715" y="2967877"/>
            <a:chExt cx="3948744" cy="4684105"/>
          </a:xfrm>
        </p:grpSpPr>
        <p:pic>
          <p:nvPicPr>
            <p:cNvPr id="5" name="圖片 4" descr="一張含有 文字 的圖片&#10;&#10;自動產生的描述">
              <a:extLst>
                <a:ext uri="{FF2B5EF4-FFF2-40B4-BE49-F238E27FC236}">
                  <a16:creationId xmlns:a16="http://schemas.microsoft.com/office/drawing/2014/main" id="{C24565F7-1834-4975-9572-097DF1F0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1715" y="2967877"/>
              <a:ext cx="3948744" cy="4684105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647389D4-58E2-4010-9680-7B6831EA8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2293" r="88933" b="14792"/>
            <a:stretch/>
          </p:blipFill>
          <p:spPr>
            <a:xfrm>
              <a:off x="7231715" y="4085194"/>
              <a:ext cx="363842" cy="128690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27EE2F3-190C-49F9-A089-296A557C9F95}"/>
                </a:ext>
              </a:extLst>
            </p:cNvPr>
            <p:cNvSpPr/>
            <p:nvPr/>
          </p:nvSpPr>
          <p:spPr>
            <a:xfrm>
              <a:off x="7321550" y="5372100"/>
              <a:ext cx="203200" cy="290835"/>
            </a:xfrm>
            <a:prstGeom prst="rect">
              <a:avLst/>
            </a:prstGeom>
            <a:solidFill>
              <a:srgbClr val="787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136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 Material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源文件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Scss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- </a:t>
            </a:r>
            <a:r>
              <a:rPr lang="zh-TW" altLang="en-US" sz="2000" b="0" dirty="0">
                <a:effectLst/>
                <a:latin typeface="Consolas" panose="020B0609020204030204" pitchFamily="49" charset="0"/>
              </a:rPr>
              <a:t>巢狀</a:t>
            </a:r>
            <a:r>
              <a:rPr lang="zh-TW" altLang="en-US" sz="2000" dirty="0"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effectLst/>
                <a:latin typeface="Consolas" panose="020B0609020204030204" pitchFamily="49" charset="0"/>
              </a:rPr>
              <a:t>Extend </a:t>
            </a:r>
            <a:r>
              <a:rPr lang="en-US" altLang="zh-TW" sz="2000" b="0" dirty="0" err="1">
                <a:effectLst/>
                <a:latin typeface="Consolas" panose="020B0609020204030204" pitchFamily="49" charset="0"/>
              </a:rPr>
              <a:t>Mixins</a:t>
            </a:r>
            <a:r>
              <a:rPr lang="en-US" altLang="zh-TW" sz="2000" b="0" dirty="0">
                <a:effectLst/>
                <a:latin typeface="Consolas" panose="020B0609020204030204" pitchFamily="49" charset="0"/>
              </a:rPr>
              <a:t> list Map</a:t>
            </a:r>
          </a:p>
          <a:p>
            <a:endParaRPr lang="en-US" altLang="zh-TW" sz="2000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sz="2000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6.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調整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style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樣式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202785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31F8A9-6459-4F29-B449-18E3331F7AEF}"/>
              </a:ext>
            </a:extLst>
          </p:cNvPr>
          <p:cNvSpPr txBox="1"/>
          <p:nvPr/>
        </p:nvSpPr>
        <p:spPr>
          <a:xfrm>
            <a:off x="4433438" y="2750021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色彩計畫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6067EC-8FFA-48F8-83BC-360ABE45013E}"/>
              </a:ext>
            </a:extLst>
          </p:cNvPr>
          <p:cNvSpPr txBox="1"/>
          <p:nvPr/>
        </p:nvSpPr>
        <p:spPr>
          <a:xfrm>
            <a:off x="4433438" y="3616472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字型選用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EF4A71-A551-4DE4-9CD5-74E49D0193D7}"/>
              </a:ext>
            </a:extLst>
          </p:cNvPr>
          <p:cNvSpPr txBox="1"/>
          <p:nvPr/>
        </p:nvSpPr>
        <p:spPr>
          <a:xfrm>
            <a:off x="4433438" y="448292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圖示</a:t>
            </a:r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43B48A09-86CD-409C-829C-97E062CAE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738" y="2184400"/>
            <a:ext cx="3771900" cy="18670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BCAD72-3E15-4883-8A74-03A2A9F3B6F9}"/>
              </a:ext>
            </a:extLst>
          </p:cNvPr>
          <p:cNvSpPr txBox="1"/>
          <p:nvPr/>
        </p:nvSpPr>
        <p:spPr>
          <a:xfrm>
            <a:off x="2825750" y="1616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930922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5703559" y="255978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4109594" y="5258651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4109594" y="255978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71DE0CB-C375-4C1B-8F28-7CFD7CD0C26B}"/>
              </a:ext>
            </a:extLst>
          </p:cNvPr>
          <p:cNvSpPr/>
          <p:nvPr/>
        </p:nvSpPr>
        <p:spPr>
          <a:xfrm>
            <a:off x="1956121" y="2530152"/>
            <a:ext cx="1408887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D93F5B6-A5F7-43CE-BC8F-3B4EA3CB636B}"/>
              </a:ext>
            </a:extLst>
          </p:cNvPr>
          <p:cNvSpPr/>
          <p:nvPr/>
        </p:nvSpPr>
        <p:spPr>
          <a:xfrm>
            <a:off x="1956121" y="5299098"/>
            <a:ext cx="1408887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1744052" y="23015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亮色主題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1744052" y="50705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其他輔色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CC63224-6DEF-4987-9522-2A22AC328354}"/>
              </a:ext>
            </a:extLst>
          </p:cNvPr>
          <p:cNvSpPr/>
          <p:nvPr/>
        </p:nvSpPr>
        <p:spPr>
          <a:xfrm>
            <a:off x="1956121" y="3845040"/>
            <a:ext cx="1408887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DC5AEF7-8F91-485E-AAB8-DB6EBF64F735}"/>
              </a:ext>
            </a:extLst>
          </p:cNvPr>
          <p:cNvSpPr txBox="1"/>
          <p:nvPr/>
        </p:nvSpPr>
        <p:spPr>
          <a:xfrm>
            <a:off x="1744052" y="3616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暗色主題</a:t>
            </a:r>
          </a:p>
        </p:txBody>
      </p: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4F736177-EEF0-44EF-A09D-E3908FACF4A5}"/>
              </a:ext>
            </a:extLst>
          </p:cNvPr>
          <p:cNvCxnSpPr/>
          <p:nvPr/>
        </p:nvCxnSpPr>
        <p:spPr>
          <a:xfrm>
            <a:off x="4307773" y="2038557"/>
            <a:ext cx="2520000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DA4B5563-04F0-45FC-9AC4-77789521773B}"/>
              </a:ext>
            </a:extLst>
          </p:cNvPr>
          <p:cNvCxnSpPr/>
          <p:nvPr/>
        </p:nvCxnSpPr>
        <p:spPr>
          <a:xfrm>
            <a:off x="7635173" y="2038557"/>
            <a:ext cx="2520000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DA91D7FC-9278-4A57-9431-BE5BA02C2243}"/>
              </a:ext>
            </a:extLst>
          </p:cNvPr>
          <p:cNvSpPr txBox="1"/>
          <p:nvPr/>
        </p:nvSpPr>
        <p:spPr>
          <a:xfrm>
            <a:off x="4757294" y="15032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背景顏色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EDE001D-DDC9-4EAD-911F-9B3041F8D2B6}"/>
              </a:ext>
            </a:extLst>
          </p:cNvPr>
          <p:cNvSpPr txBox="1"/>
          <p:nvPr/>
        </p:nvSpPr>
        <p:spPr>
          <a:xfrm>
            <a:off x="8084694" y="15032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字體顏色</a:t>
            </a:r>
          </a:p>
        </p:txBody>
      </p:sp>
      <p:sp>
        <p:nvSpPr>
          <p:cNvPr id="84" name="流程圖: 準備作業 83">
            <a:extLst>
              <a:ext uri="{FF2B5EF4-FFF2-40B4-BE49-F238E27FC236}">
                <a16:creationId xmlns:a16="http://schemas.microsoft.com/office/drawing/2014/main" id="{7B6FA36E-588F-42BD-B78A-EA5289E41C3C}"/>
              </a:ext>
            </a:extLst>
          </p:cNvPr>
          <p:cNvSpPr/>
          <p:nvPr/>
        </p:nvSpPr>
        <p:spPr>
          <a:xfrm>
            <a:off x="5703559" y="3845040"/>
            <a:ext cx="1398494" cy="565772"/>
          </a:xfrm>
          <a:prstGeom prst="flowChartPreparation">
            <a:avLst/>
          </a:prstGeom>
          <a:solidFill>
            <a:srgbClr val="807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流程圖: 準備作業 84">
            <a:extLst>
              <a:ext uri="{FF2B5EF4-FFF2-40B4-BE49-F238E27FC236}">
                <a16:creationId xmlns:a16="http://schemas.microsoft.com/office/drawing/2014/main" id="{733209D5-3713-4071-9CF5-9B6C5279625A}"/>
              </a:ext>
            </a:extLst>
          </p:cNvPr>
          <p:cNvSpPr/>
          <p:nvPr/>
        </p:nvSpPr>
        <p:spPr>
          <a:xfrm>
            <a:off x="4109594" y="3845040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流程圖: 準備作業 86">
            <a:extLst>
              <a:ext uri="{FF2B5EF4-FFF2-40B4-BE49-F238E27FC236}">
                <a16:creationId xmlns:a16="http://schemas.microsoft.com/office/drawing/2014/main" id="{23E1A92B-A0B5-4009-BF6F-B5CEA4E579A8}"/>
              </a:ext>
            </a:extLst>
          </p:cNvPr>
          <p:cNvSpPr/>
          <p:nvPr/>
        </p:nvSpPr>
        <p:spPr>
          <a:xfrm>
            <a:off x="8271908" y="255978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892B0E1-20EC-4CB7-A336-BB99ABCE3FAD}"/>
              </a:ext>
            </a:extLst>
          </p:cNvPr>
          <p:cNvSpPr txBox="1"/>
          <p:nvPr/>
        </p:nvSpPr>
        <p:spPr>
          <a:xfrm>
            <a:off x="8632984" y="265858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24242"/>
                </a:solidFill>
              </a:rPr>
              <a:t>text</a:t>
            </a:r>
            <a:endParaRPr lang="zh-TW" altLang="en-US" dirty="0">
              <a:solidFill>
                <a:srgbClr val="424242"/>
              </a:solidFill>
            </a:endParaRPr>
          </a:p>
        </p:txBody>
      </p:sp>
      <p:sp>
        <p:nvSpPr>
          <p:cNvPr id="88" name="流程圖: 準備作業 87">
            <a:extLst>
              <a:ext uri="{FF2B5EF4-FFF2-40B4-BE49-F238E27FC236}">
                <a16:creationId xmlns:a16="http://schemas.microsoft.com/office/drawing/2014/main" id="{09344B63-AAF4-4614-8B5C-602BAD8994C7}"/>
              </a:ext>
            </a:extLst>
          </p:cNvPr>
          <p:cNvSpPr/>
          <p:nvPr/>
        </p:nvSpPr>
        <p:spPr>
          <a:xfrm>
            <a:off x="8271908" y="3845040"/>
            <a:ext cx="1398494" cy="565772"/>
          </a:xfrm>
          <a:prstGeom prst="flowChartPreparation">
            <a:avLst/>
          </a:prstGeom>
          <a:solidFill>
            <a:srgbClr val="807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8F23918-A075-4C0D-83E1-B00787C9E251}"/>
              </a:ext>
            </a:extLst>
          </p:cNvPr>
          <p:cNvSpPr txBox="1"/>
          <p:nvPr/>
        </p:nvSpPr>
        <p:spPr>
          <a:xfrm>
            <a:off x="8632984" y="39438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90" name="流程圖: 準備作業 89">
            <a:extLst>
              <a:ext uri="{FF2B5EF4-FFF2-40B4-BE49-F238E27FC236}">
                <a16:creationId xmlns:a16="http://schemas.microsoft.com/office/drawing/2014/main" id="{85202828-F0A5-4EE0-A95A-3F0F0166CABE}"/>
              </a:ext>
            </a:extLst>
          </p:cNvPr>
          <p:cNvSpPr/>
          <p:nvPr/>
        </p:nvSpPr>
        <p:spPr>
          <a:xfrm>
            <a:off x="5150172" y="5258651"/>
            <a:ext cx="1398494" cy="565772"/>
          </a:xfrm>
          <a:prstGeom prst="flowChartPreparation">
            <a:avLst/>
          </a:prstGeom>
          <a:solidFill>
            <a:srgbClr val="C2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流程圖: 準備作業 90">
            <a:extLst>
              <a:ext uri="{FF2B5EF4-FFF2-40B4-BE49-F238E27FC236}">
                <a16:creationId xmlns:a16="http://schemas.microsoft.com/office/drawing/2014/main" id="{13DE3FB5-89A2-4863-AD4E-8A8629FFC4E7}"/>
              </a:ext>
            </a:extLst>
          </p:cNvPr>
          <p:cNvSpPr/>
          <p:nvPr/>
        </p:nvSpPr>
        <p:spPr>
          <a:xfrm>
            <a:off x="6190750" y="5258651"/>
            <a:ext cx="1398494" cy="565772"/>
          </a:xfrm>
          <a:prstGeom prst="flowChartPreparation">
            <a:avLst/>
          </a:prstGeom>
          <a:solidFill>
            <a:srgbClr val="C2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流程圖: 準備作業 91">
            <a:extLst>
              <a:ext uri="{FF2B5EF4-FFF2-40B4-BE49-F238E27FC236}">
                <a16:creationId xmlns:a16="http://schemas.microsoft.com/office/drawing/2014/main" id="{5D125A33-3043-4971-8AB5-E65B2D19CC09}"/>
              </a:ext>
            </a:extLst>
          </p:cNvPr>
          <p:cNvSpPr/>
          <p:nvPr/>
        </p:nvSpPr>
        <p:spPr>
          <a:xfrm>
            <a:off x="7231328" y="5258651"/>
            <a:ext cx="1398494" cy="565772"/>
          </a:xfrm>
          <a:prstGeom prst="flowChartPreparation">
            <a:avLst/>
          </a:prstGeom>
          <a:solidFill>
            <a:srgbClr val="FFE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流程圖: 準備作業 92">
            <a:extLst>
              <a:ext uri="{FF2B5EF4-FFF2-40B4-BE49-F238E27FC236}">
                <a16:creationId xmlns:a16="http://schemas.microsoft.com/office/drawing/2014/main" id="{0B4A08D3-553E-4CB3-BD5E-3B2B4F867817}"/>
              </a:ext>
            </a:extLst>
          </p:cNvPr>
          <p:cNvSpPr/>
          <p:nvPr/>
        </p:nvSpPr>
        <p:spPr>
          <a:xfrm>
            <a:off x="8271908" y="5258651"/>
            <a:ext cx="1398494" cy="565772"/>
          </a:xfrm>
          <a:prstGeom prst="flowChartPreparation">
            <a:avLst/>
          </a:prstGeom>
          <a:solidFill>
            <a:srgbClr val="FFD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內容版面配置區 4">
            <a:extLst>
              <a:ext uri="{FF2B5EF4-FFF2-40B4-BE49-F238E27FC236}">
                <a16:creationId xmlns:a16="http://schemas.microsoft.com/office/drawing/2014/main" id="{0A247AD1-1D17-439E-9FA8-3E3677B0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:a16="http://schemas.microsoft.com/office/drawing/2014/main" id="{E9F49986-710B-44DD-BB16-CAB28C219AC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93A787-6BA5-4638-B42E-11BA20256F84}"/>
              </a:ext>
            </a:extLst>
          </p:cNvPr>
          <p:cNvSpPr txBox="1"/>
          <p:nvPr/>
        </p:nvSpPr>
        <p:spPr>
          <a:xfrm>
            <a:off x="3365008" y="659201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色彩計畫</a:t>
            </a:r>
          </a:p>
        </p:txBody>
      </p:sp>
    </p:spTree>
    <p:extLst>
      <p:ext uri="{BB962C8B-B14F-4D97-AF65-F5344CB8AC3E}">
        <p14:creationId xmlns:p14="http://schemas.microsoft.com/office/powerpoint/2010/main" val="211102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376" y="7076201"/>
            <a:ext cx="226601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sz="2500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553695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562660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580590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589555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589555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598520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8138994" y="4379545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5127135" y="4482603"/>
            <a:ext cx="209814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sz="2500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sz="25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8002E2F-EA96-4995-9950-B43515C94CCC}"/>
              </a:ext>
            </a:extLst>
          </p:cNvPr>
          <p:cNvSpPr txBox="1">
            <a:spLocks/>
          </p:cNvSpPr>
          <p:nvPr/>
        </p:nvSpPr>
        <p:spPr>
          <a:xfrm>
            <a:off x="5083698" y="2983922"/>
            <a:ext cx="2932297" cy="97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思源黑體</a:t>
            </a:r>
            <a:endParaRPr lang="en-US" altLang="zh-TW" sz="2500" b="0" i="0" dirty="0">
              <a:solidFill>
                <a:srgbClr val="3D3D3D"/>
              </a:solidFill>
              <a:effectLst/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Noto Sans CJK</a:t>
            </a:r>
            <a:endParaRPr lang="zh-TW" altLang="en-US" sz="25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AFE6CB-3009-4B29-834A-843616378CFA}"/>
              </a:ext>
            </a:extLst>
          </p:cNvPr>
          <p:cNvSpPr txBox="1"/>
          <p:nvPr/>
        </p:nvSpPr>
        <p:spPr>
          <a:xfrm>
            <a:off x="8015995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81F554B-70E9-4F6F-94A5-26B792A2F390}"/>
              </a:ext>
            </a:extLst>
          </p:cNvPr>
          <p:cNvSpPr/>
          <p:nvPr/>
        </p:nvSpPr>
        <p:spPr>
          <a:xfrm>
            <a:off x="1519328" y="2197031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AAAFAB4B-43B8-4409-A554-F9B70A5123F0}"/>
              </a:ext>
            </a:extLst>
          </p:cNvPr>
          <p:cNvSpPr txBox="1">
            <a:spLocks/>
          </p:cNvSpPr>
          <p:nvPr/>
        </p:nvSpPr>
        <p:spPr>
          <a:xfrm>
            <a:off x="1749152" y="1927145"/>
            <a:ext cx="1200889" cy="63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>
                <a:solidFill>
                  <a:srgbClr val="3D3D3D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字級</a:t>
            </a:r>
            <a:endParaRPr lang="zh-TW" altLang="en-US" sz="36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CD7CDF8-3741-4824-9D6B-F52B2AD624D1}"/>
              </a:ext>
            </a:extLst>
          </p:cNvPr>
          <p:cNvSpPr/>
          <p:nvPr/>
        </p:nvSpPr>
        <p:spPr>
          <a:xfrm>
            <a:off x="5036362" y="2197031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內容版面配置區 2">
            <a:extLst>
              <a:ext uri="{FF2B5EF4-FFF2-40B4-BE49-F238E27FC236}">
                <a16:creationId xmlns:a16="http://schemas.microsoft.com/office/drawing/2014/main" id="{A695A13C-F7B0-422A-8BA4-4CF4D7DEF127}"/>
              </a:ext>
            </a:extLst>
          </p:cNvPr>
          <p:cNvSpPr txBox="1">
            <a:spLocks/>
          </p:cNvSpPr>
          <p:nvPr/>
        </p:nvSpPr>
        <p:spPr>
          <a:xfrm>
            <a:off x="5266186" y="1927145"/>
            <a:ext cx="1200889" cy="63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>
                <a:solidFill>
                  <a:srgbClr val="3D3D3D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字型</a:t>
            </a:r>
            <a:endParaRPr lang="zh-TW" altLang="en-US" sz="36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pic>
        <p:nvPicPr>
          <p:cNvPr id="36" name="內容版面配置區 4">
            <a:extLst>
              <a:ext uri="{FF2B5EF4-FFF2-40B4-BE49-F238E27FC236}">
                <a16:creationId xmlns:a16="http://schemas.microsoft.com/office/drawing/2014/main" id="{ADD2A2AE-FD94-4508-9F80-9784B6AAC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37" name="標題 1">
            <a:extLst>
              <a:ext uri="{FF2B5EF4-FFF2-40B4-BE49-F238E27FC236}">
                <a16:creationId xmlns:a16="http://schemas.microsoft.com/office/drawing/2014/main" id="{B9EA4856-9F7C-4FF0-B12D-EEC7FA18BD04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5D84EF4-9585-4151-AE19-3C9DD9261CE2}"/>
              </a:ext>
            </a:extLst>
          </p:cNvPr>
          <p:cNvSpPr txBox="1"/>
          <p:nvPr/>
        </p:nvSpPr>
        <p:spPr>
          <a:xfrm>
            <a:off x="3365008" y="659201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字型選用</a:t>
            </a: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內容版面配置區 4">
            <a:extLst>
              <a:ext uri="{FF2B5EF4-FFF2-40B4-BE49-F238E27FC236}">
                <a16:creationId xmlns:a16="http://schemas.microsoft.com/office/drawing/2014/main" id="{73F24F0C-B547-4A38-81AF-AC5007C34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580" r="471" b="249"/>
          <a:stretch/>
        </p:blipFill>
        <p:spPr>
          <a:xfrm rot="5400000">
            <a:off x="1854709" y="-3019773"/>
            <a:ext cx="8482584" cy="12762533"/>
          </a:xfrm>
          <a:prstGeom prst="rect">
            <a:avLst/>
          </a:prstGeom>
        </p:spPr>
      </p:pic>
      <p:pic>
        <p:nvPicPr>
          <p:cNvPr id="91" name="內容版面配置區 90">
            <a:extLst>
              <a:ext uri="{FF2B5EF4-FFF2-40B4-BE49-F238E27FC236}">
                <a16:creationId xmlns:a16="http://schemas.microsoft.com/office/drawing/2014/main" id="{C9F5E8C9-3A3A-41A7-AA24-BE9B5EA89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5896" y="4316138"/>
            <a:ext cx="444348" cy="444348"/>
          </a:xfrm>
        </p:spPr>
      </p:pic>
      <p:pic>
        <p:nvPicPr>
          <p:cNvPr id="93" name="圖形 92">
            <a:extLst>
              <a:ext uri="{FF2B5EF4-FFF2-40B4-BE49-F238E27FC236}">
                <a16:creationId xmlns:a16="http://schemas.microsoft.com/office/drawing/2014/main" id="{E4F58189-FA69-471F-8658-7082C6BB5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6285" y="4316138"/>
            <a:ext cx="444348" cy="444348"/>
          </a:xfrm>
          <a:prstGeom prst="rect">
            <a:avLst/>
          </a:prstGeom>
        </p:spPr>
      </p:pic>
      <p:pic>
        <p:nvPicPr>
          <p:cNvPr id="95" name="圖形 94">
            <a:extLst>
              <a:ext uri="{FF2B5EF4-FFF2-40B4-BE49-F238E27FC236}">
                <a16:creationId xmlns:a16="http://schemas.microsoft.com/office/drawing/2014/main" id="{A0BAF853-ACF9-4522-AF63-26C8AC403E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6674" y="4316138"/>
            <a:ext cx="444348" cy="444348"/>
          </a:xfrm>
          <a:prstGeom prst="rect">
            <a:avLst/>
          </a:prstGeom>
        </p:spPr>
      </p:pic>
      <p:pic>
        <p:nvPicPr>
          <p:cNvPr id="99" name="圖形 98">
            <a:extLst>
              <a:ext uri="{FF2B5EF4-FFF2-40B4-BE49-F238E27FC236}">
                <a16:creationId xmlns:a16="http://schemas.microsoft.com/office/drawing/2014/main" id="{301A0996-5280-411F-A60E-CD134C38F6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6170" y="3098585"/>
            <a:ext cx="476250" cy="476250"/>
          </a:xfrm>
          <a:prstGeom prst="rect">
            <a:avLst/>
          </a:prstGeom>
        </p:spPr>
      </p:pic>
      <p:pic>
        <p:nvPicPr>
          <p:cNvPr id="101" name="圖形 100">
            <a:extLst>
              <a:ext uri="{FF2B5EF4-FFF2-40B4-BE49-F238E27FC236}">
                <a16:creationId xmlns:a16="http://schemas.microsoft.com/office/drawing/2014/main" id="{72EF0C23-FEFB-4D7B-BFEB-6BE5811BF7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45681" y="3098585"/>
            <a:ext cx="476250" cy="476250"/>
          </a:xfrm>
          <a:prstGeom prst="rect">
            <a:avLst/>
          </a:prstGeom>
        </p:spPr>
      </p:pic>
      <p:pic>
        <p:nvPicPr>
          <p:cNvPr id="103" name="圖形 102">
            <a:extLst>
              <a:ext uri="{FF2B5EF4-FFF2-40B4-BE49-F238E27FC236}">
                <a16:creationId xmlns:a16="http://schemas.microsoft.com/office/drawing/2014/main" id="{0FC8E995-0E0F-411E-9E3A-4F6CE08302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5192" y="3098585"/>
            <a:ext cx="476250" cy="476250"/>
          </a:xfrm>
          <a:prstGeom prst="rect">
            <a:avLst/>
          </a:prstGeom>
        </p:spPr>
      </p:pic>
      <p:pic>
        <p:nvPicPr>
          <p:cNvPr id="105" name="圖形 104">
            <a:extLst>
              <a:ext uri="{FF2B5EF4-FFF2-40B4-BE49-F238E27FC236}">
                <a16:creationId xmlns:a16="http://schemas.microsoft.com/office/drawing/2014/main" id="{ACA1ADFC-FB39-4A64-A2ED-8D18F7AC22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97148" y="3098585"/>
            <a:ext cx="476250" cy="476250"/>
          </a:xfrm>
          <a:prstGeom prst="rect">
            <a:avLst/>
          </a:prstGeom>
        </p:spPr>
      </p:pic>
      <p:pic>
        <p:nvPicPr>
          <p:cNvPr id="107" name="圖形 106">
            <a:extLst>
              <a:ext uri="{FF2B5EF4-FFF2-40B4-BE49-F238E27FC236}">
                <a16:creationId xmlns:a16="http://schemas.microsoft.com/office/drawing/2014/main" id="{F60CA103-FDE2-4564-B05F-363ADC809E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47637" y="3098585"/>
            <a:ext cx="476250" cy="476250"/>
          </a:xfrm>
          <a:prstGeom prst="rect">
            <a:avLst/>
          </a:prstGeom>
        </p:spPr>
      </p:pic>
      <p:pic>
        <p:nvPicPr>
          <p:cNvPr id="109" name="圖形 108">
            <a:extLst>
              <a:ext uri="{FF2B5EF4-FFF2-40B4-BE49-F238E27FC236}">
                <a16:creationId xmlns:a16="http://schemas.microsoft.com/office/drawing/2014/main" id="{E0870DCA-AFFA-4639-AF1B-0B26480F06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44705" y="3098585"/>
            <a:ext cx="476250" cy="476250"/>
          </a:xfrm>
          <a:prstGeom prst="rect">
            <a:avLst/>
          </a:prstGeom>
        </p:spPr>
      </p:pic>
      <p:pic>
        <p:nvPicPr>
          <p:cNvPr id="111" name="圖形 110">
            <a:extLst>
              <a:ext uri="{FF2B5EF4-FFF2-40B4-BE49-F238E27FC236}">
                <a16:creationId xmlns:a16="http://schemas.microsoft.com/office/drawing/2014/main" id="{DA8FD4E2-A834-4B0A-89E6-7B6943B9EDC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46659" y="3098585"/>
            <a:ext cx="476250" cy="476250"/>
          </a:xfrm>
          <a:prstGeom prst="rect">
            <a:avLst/>
          </a:prstGeom>
        </p:spPr>
      </p:pic>
      <p:pic>
        <p:nvPicPr>
          <p:cNvPr id="113" name="圖形 112">
            <a:extLst>
              <a:ext uri="{FF2B5EF4-FFF2-40B4-BE49-F238E27FC236}">
                <a16:creationId xmlns:a16="http://schemas.microsoft.com/office/drawing/2014/main" id="{B5FC9E28-DC71-4754-8BBE-24B4B2B89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14509" y="2120288"/>
            <a:ext cx="443722" cy="443722"/>
          </a:xfrm>
          <a:prstGeom prst="rect">
            <a:avLst/>
          </a:prstGeom>
        </p:spPr>
      </p:pic>
      <p:pic>
        <p:nvPicPr>
          <p:cNvPr id="115" name="圖形 114">
            <a:extLst>
              <a:ext uri="{FF2B5EF4-FFF2-40B4-BE49-F238E27FC236}">
                <a16:creationId xmlns:a16="http://schemas.microsoft.com/office/drawing/2014/main" id="{E6C3DFD0-2AC6-405E-949E-D084D62C0C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60548" y="2120288"/>
            <a:ext cx="443722" cy="443722"/>
          </a:xfrm>
          <a:prstGeom prst="rect">
            <a:avLst/>
          </a:prstGeom>
        </p:spPr>
      </p:pic>
      <p:pic>
        <p:nvPicPr>
          <p:cNvPr id="117" name="圖形 116">
            <a:extLst>
              <a:ext uri="{FF2B5EF4-FFF2-40B4-BE49-F238E27FC236}">
                <a16:creationId xmlns:a16="http://schemas.microsoft.com/office/drawing/2014/main" id="{955AC0FC-AD87-4941-ABAF-30C2E5099B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68470" y="2120288"/>
            <a:ext cx="443722" cy="443722"/>
          </a:xfrm>
          <a:prstGeom prst="rect">
            <a:avLst/>
          </a:prstGeom>
        </p:spPr>
      </p:pic>
      <p:pic>
        <p:nvPicPr>
          <p:cNvPr id="119" name="圖形 118">
            <a:extLst>
              <a:ext uri="{FF2B5EF4-FFF2-40B4-BE49-F238E27FC236}">
                <a16:creationId xmlns:a16="http://schemas.microsoft.com/office/drawing/2014/main" id="{9641BF5B-B550-49AE-B168-7A2BB75CFC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02714" y="5112819"/>
            <a:ext cx="536721" cy="536721"/>
          </a:xfrm>
          <a:prstGeom prst="rect">
            <a:avLst/>
          </a:prstGeom>
        </p:spPr>
      </p:pic>
      <p:pic>
        <p:nvPicPr>
          <p:cNvPr id="121" name="圖形 120">
            <a:extLst>
              <a:ext uri="{FF2B5EF4-FFF2-40B4-BE49-F238E27FC236}">
                <a16:creationId xmlns:a16="http://schemas.microsoft.com/office/drawing/2014/main" id="{3699014F-9C27-43EC-A8BC-D012EB60CF0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37898" y="4228750"/>
            <a:ext cx="619125" cy="619125"/>
          </a:xfrm>
          <a:prstGeom prst="rect">
            <a:avLst/>
          </a:prstGeom>
        </p:spPr>
      </p:pic>
      <p:pic>
        <p:nvPicPr>
          <p:cNvPr id="123" name="圖形 122">
            <a:extLst>
              <a:ext uri="{FF2B5EF4-FFF2-40B4-BE49-F238E27FC236}">
                <a16:creationId xmlns:a16="http://schemas.microsoft.com/office/drawing/2014/main" id="{021F5FFB-C876-4A4D-BC44-C7BD7DC8FAF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729122" y="4228750"/>
            <a:ext cx="619125" cy="619125"/>
          </a:xfrm>
          <a:prstGeom prst="rect">
            <a:avLst/>
          </a:prstGeom>
        </p:spPr>
      </p:pic>
      <p:pic>
        <p:nvPicPr>
          <p:cNvPr id="125" name="圖形 124">
            <a:extLst>
              <a:ext uri="{FF2B5EF4-FFF2-40B4-BE49-F238E27FC236}">
                <a16:creationId xmlns:a16="http://schemas.microsoft.com/office/drawing/2014/main" id="{0AEDACFE-042E-47EC-A4C1-AD653A4A2CA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33510" y="4228750"/>
            <a:ext cx="619125" cy="619125"/>
          </a:xfrm>
          <a:prstGeom prst="rect">
            <a:avLst/>
          </a:prstGeom>
        </p:spPr>
      </p:pic>
      <p:pic>
        <p:nvPicPr>
          <p:cNvPr id="127" name="圖形 126">
            <a:extLst>
              <a:ext uri="{FF2B5EF4-FFF2-40B4-BE49-F238E27FC236}">
                <a16:creationId xmlns:a16="http://schemas.microsoft.com/office/drawing/2014/main" id="{40DD3512-17BA-4EBA-BD71-C943EB7AF5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742286" y="4228750"/>
            <a:ext cx="619125" cy="619125"/>
          </a:xfrm>
          <a:prstGeom prst="rect">
            <a:avLst/>
          </a:prstGeom>
        </p:spPr>
      </p:pic>
      <p:pic>
        <p:nvPicPr>
          <p:cNvPr id="129" name="圖形 128">
            <a:extLst>
              <a:ext uri="{FF2B5EF4-FFF2-40B4-BE49-F238E27FC236}">
                <a16:creationId xmlns:a16="http://schemas.microsoft.com/office/drawing/2014/main" id="{39BB1BC9-4EDA-4AA3-8B6B-E4A7B571777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707957" y="5112819"/>
            <a:ext cx="536721" cy="536721"/>
          </a:xfrm>
          <a:prstGeom prst="rect">
            <a:avLst/>
          </a:prstGeom>
        </p:spPr>
      </p:pic>
      <p:pic>
        <p:nvPicPr>
          <p:cNvPr id="133" name="圖形 132">
            <a:extLst>
              <a:ext uri="{FF2B5EF4-FFF2-40B4-BE49-F238E27FC236}">
                <a16:creationId xmlns:a16="http://schemas.microsoft.com/office/drawing/2014/main" id="{A3FCFE22-E039-4236-9ED7-66F50FC17B0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423686" y="5112819"/>
            <a:ext cx="536721" cy="536721"/>
          </a:xfrm>
          <a:prstGeom prst="rect">
            <a:avLst/>
          </a:prstGeom>
        </p:spPr>
      </p:pic>
      <p:pic>
        <p:nvPicPr>
          <p:cNvPr id="135" name="圖形 134">
            <a:extLst>
              <a:ext uri="{FF2B5EF4-FFF2-40B4-BE49-F238E27FC236}">
                <a16:creationId xmlns:a16="http://schemas.microsoft.com/office/drawing/2014/main" id="{C711D829-06E7-47F0-B39C-7754797318B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613200" y="5112819"/>
            <a:ext cx="536721" cy="536721"/>
          </a:xfrm>
          <a:prstGeom prst="rect">
            <a:avLst/>
          </a:prstGeom>
        </p:spPr>
      </p:pic>
      <p:pic>
        <p:nvPicPr>
          <p:cNvPr id="137" name="圖形 136">
            <a:extLst>
              <a:ext uri="{FF2B5EF4-FFF2-40B4-BE49-F238E27FC236}">
                <a16:creationId xmlns:a16="http://schemas.microsoft.com/office/drawing/2014/main" id="{ECF0CBEC-6DFF-42E5-87C3-FE7DCA2C285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18443" y="5112819"/>
            <a:ext cx="536721" cy="536721"/>
          </a:xfrm>
          <a:prstGeom prst="rect">
            <a:avLst/>
          </a:prstGeom>
        </p:spPr>
      </p:pic>
      <p:pic>
        <p:nvPicPr>
          <p:cNvPr id="141" name="圖形 140">
            <a:extLst>
              <a:ext uri="{FF2B5EF4-FFF2-40B4-BE49-F238E27FC236}">
                <a16:creationId xmlns:a16="http://schemas.microsoft.com/office/drawing/2014/main" id="{525FF0E4-FA4C-4F6F-AC9B-9C43510977F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328929" y="5112819"/>
            <a:ext cx="536721" cy="536721"/>
          </a:xfrm>
          <a:prstGeom prst="rect">
            <a:avLst/>
          </a:prstGeom>
        </p:spPr>
      </p:pic>
      <p:pic>
        <p:nvPicPr>
          <p:cNvPr id="149" name="圖形 148">
            <a:extLst>
              <a:ext uri="{FF2B5EF4-FFF2-40B4-BE49-F238E27FC236}">
                <a16:creationId xmlns:a16="http://schemas.microsoft.com/office/drawing/2014/main" id="{03578347-EDE6-484F-9BE8-911639331FC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065243" y="4904929"/>
            <a:ext cx="952500" cy="952500"/>
          </a:xfrm>
          <a:prstGeom prst="rect">
            <a:avLst/>
          </a:prstGeom>
        </p:spPr>
      </p:pic>
      <p:pic>
        <p:nvPicPr>
          <p:cNvPr id="151" name="圖形 150">
            <a:extLst>
              <a:ext uri="{FF2B5EF4-FFF2-40B4-BE49-F238E27FC236}">
                <a16:creationId xmlns:a16="http://schemas.microsoft.com/office/drawing/2014/main" id="{DAAF14BD-D59F-4AF5-9720-69BA4432CA6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73133" y="2071410"/>
            <a:ext cx="536721" cy="536721"/>
          </a:xfrm>
          <a:prstGeom prst="rect">
            <a:avLst/>
          </a:prstGeom>
        </p:spPr>
      </p:pic>
      <p:pic>
        <p:nvPicPr>
          <p:cNvPr id="153" name="圖形 152">
            <a:extLst>
              <a:ext uri="{FF2B5EF4-FFF2-40B4-BE49-F238E27FC236}">
                <a16:creationId xmlns:a16="http://schemas.microsoft.com/office/drawing/2014/main" id="{1862E89A-8825-4531-98C2-763F112925B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344705" y="2120288"/>
            <a:ext cx="443722" cy="443722"/>
          </a:xfrm>
          <a:prstGeom prst="rect">
            <a:avLst/>
          </a:prstGeom>
        </p:spPr>
      </p:pic>
      <p:pic>
        <p:nvPicPr>
          <p:cNvPr id="155" name="圖形 154">
            <a:extLst>
              <a:ext uri="{FF2B5EF4-FFF2-40B4-BE49-F238E27FC236}">
                <a16:creationId xmlns:a16="http://schemas.microsoft.com/office/drawing/2014/main" id="{A39FE651-E961-4AE1-AEF3-D4ADD8516CB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98665" y="2120288"/>
            <a:ext cx="443722" cy="443722"/>
          </a:xfrm>
          <a:prstGeom prst="rect">
            <a:avLst/>
          </a:prstGeom>
        </p:spPr>
      </p:pic>
      <p:pic>
        <p:nvPicPr>
          <p:cNvPr id="157" name="圖形 156">
            <a:extLst>
              <a:ext uri="{FF2B5EF4-FFF2-40B4-BE49-F238E27FC236}">
                <a16:creationId xmlns:a16="http://schemas.microsoft.com/office/drawing/2014/main" id="{4DCE174F-FE21-492E-9808-0CD1B0D5660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6587" y="2120288"/>
            <a:ext cx="443722" cy="443722"/>
          </a:xfrm>
          <a:prstGeom prst="rect">
            <a:avLst/>
          </a:prstGeom>
        </p:spPr>
      </p:pic>
      <p:pic>
        <p:nvPicPr>
          <p:cNvPr id="159" name="圖形 158">
            <a:extLst>
              <a:ext uri="{FF2B5EF4-FFF2-40B4-BE49-F238E27FC236}">
                <a16:creationId xmlns:a16="http://schemas.microsoft.com/office/drawing/2014/main" id="{BC4875C0-00CA-4820-88D9-988175895B6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452626" y="2120288"/>
            <a:ext cx="443722" cy="443722"/>
          </a:xfrm>
          <a:prstGeom prst="rect">
            <a:avLst/>
          </a:prstGeom>
        </p:spPr>
      </p:pic>
      <p:pic>
        <p:nvPicPr>
          <p:cNvPr id="161" name="圖形 160">
            <a:extLst>
              <a:ext uri="{FF2B5EF4-FFF2-40B4-BE49-F238E27FC236}">
                <a16:creationId xmlns:a16="http://schemas.microsoft.com/office/drawing/2014/main" id="{5929D54D-59F0-4B7C-937A-F504C25A1DB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234172" y="5149903"/>
            <a:ext cx="462552" cy="462552"/>
          </a:xfrm>
          <a:prstGeom prst="rect">
            <a:avLst/>
          </a:prstGeom>
        </p:spPr>
      </p:pic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E8157335-5A36-4528-A50C-EA9F753617FC}"/>
              </a:ext>
            </a:extLst>
          </p:cNvPr>
          <p:cNvSpPr txBox="1"/>
          <p:nvPr/>
        </p:nvSpPr>
        <p:spPr>
          <a:xfrm>
            <a:off x="1761744" y="21551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</a:rPr>
              <a:t>導覽列</a:t>
            </a:r>
            <a:endParaRPr lang="zh-TW" alt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63" name="Rectangle 8">
            <a:extLst>
              <a:ext uri="{FF2B5EF4-FFF2-40B4-BE49-F238E27FC236}">
                <a16:creationId xmlns:a16="http://schemas.microsoft.com/office/drawing/2014/main" id="{A143E94C-237A-4401-8075-9F827A0D2A4B}"/>
              </a:ext>
            </a:extLst>
          </p:cNvPr>
          <p:cNvSpPr>
            <a:spLocks/>
          </p:cNvSpPr>
          <p:nvPr/>
        </p:nvSpPr>
        <p:spPr bwMode="auto">
          <a:xfrm>
            <a:off x="1650506" y="22175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14E2AB4-F2F6-4066-8A0F-74F2B6228B9D}"/>
              </a:ext>
            </a:extLst>
          </p:cNvPr>
          <p:cNvSpPr txBox="1"/>
          <p:nvPr/>
        </p:nvSpPr>
        <p:spPr>
          <a:xfrm>
            <a:off x="1761744" y="3152044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主題</a:t>
            </a:r>
          </a:p>
        </p:txBody>
      </p:sp>
      <p:sp>
        <p:nvSpPr>
          <p:cNvPr id="166" name="Rectangle 8">
            <a:extLst>
              <a:ext uri="{FF2B5EF4-FFF2-40B4-BE49-F238E27FC236}">
                <a16:creationId xmlns:a16="http://schemas.microsoft.com/office/drawing/2014/main" id="{0658E630-73CD-492D-8988-108EAB0CB213}"/>
              </a:ext>
            </a:extLst>
          </p:cNvPr>
          <p:cNvSpPr>
            <a:spLocks/>
          </p:cNvSpPr>
          <p:nvPr/>
        </p:nvSpPr>
        <p:spPr bwMode="auto">
          <a:xfrm>
            <a:off x="1650506" y="3214473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83A1A06-72CC-423A-A661-BB0BD290A3DF}"/>
              </a:ext>
            </a:extLst>
          </p:cNvPr>
          <p:cNvSpPr txBox="1"/>
          <p:nvPr/>
        </p:nvSpPr>
        <p:spPr>
          <a:xfrm>
            <a:off x="1761744" y="4466303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動作</a:t>
            </a:r>
          </a:p>
        </p:txBody>
      </p:sp>
      <p:sp>
        <p:nvSpPr>
          <p:cNvPr id="168" name="Rectangle 8">
            <a:extLst>
              <a:ext uri="{FF2B5EF4-FFF2-40B4-BE49-F238E27FC236}">
                <a16:creationId xmlns:a16="http://schemas.microsoft.com/office/drawing/2014/main" id="{1F5AB1AB-C901-49A0-9B0C-CC27E95603C3}"/>
              </a:ext>
            </a:extLst>
          </p:cNvPr>
          <p:cNvSpPr>
            <a:spLocks/>
          </p:cNvSpPr>
          <p:nvPr/>
        </p:nvSpPr>
        <p:spPr bwMode="auto">
          <a:xfrm>
            <a:off x="1650506" y="4528732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pic>
        <p:nvPicPr>
          <p:cNvPr id="41" name="內容版面配置區 4">
            <a:extLst>
              <a:ext uri="{FF2B5EF4-FFF2-40B4-BE49-F238E27FC236}">
                <a16:creationId xmlns:a16="http://schemas.microsoft.com/office/drawing/2014/main" id="{FC2086DE-0D7D-4D39-BC3E-DB6DE92F294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42" name="標題 1">
            <a:extLst>
              <a:ext uri="{FF2B5EF4-FFF2-40B4-BE49-F238E27FC236}">
                <a16:creationId xmlns:a16="http://schemas.microsoft.com/office/drawing/2014/main" id="{E4A1B1DF-6E9C-4DD2-8339-EFD02EB0FF0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2B424CE-BF8E-48F9-904B-10DA4757AE9C}"/>
              </a:ext>
            </a:extLst>
          </p:cNvPr>
          <p:cNvSpPr txBox="1"/>
          <p:nvPr/>
        </p:nvSpPr>
        <p:spPr>
          <a:xfrm>
            <a:off x="3365008" y="65920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圖示</a:t>
            </a:r>
          </a:p>
        </p:txBody>
      </p:sp>
    </p:spTree>
    <p:extLst>
      <p:ext uri="{BB962C8B-B14F-4D97-AF65-F5344CB8AC3E}">
        <p14:creationId xmlns:p14="http://schemas.microsoft.com/office/powerpoint/2010/main" val="25790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</p:spTree>
    <p:extLst>
      <p:ext uri="{BB962C8B-B14F-4D97-AF65-F5344CB8AC3E}">
        <p14:creationId xmlns:p14="http://schemas.microsoft.com/office/powerpoint/2010/main" val="2702157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6126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B30B1-AA46-4F7B-9EE4-2F09826BED49}"/>
              </a:ext>
            </a:extLst>
          </p:cNvPr>
          <p:cNvSpPr/>
          <p:nvPr/>
        </p:nvSpPr>
        <p:spPr>
          <a:xfrm>
            <a:off x="1" y="0"/>
            <a:ext cx="3729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81D697-BD16-4378-A989-0B855A637941}"/>
              </a:ext>
            </a:extLst>
          </p:cNvPr>
          <p:cNvSpPr txBox="1"/>
          <p:nvPr/>
        </p:nvSpPr>
        <p:spPr>
          <a:xfrm>
            <a:off x="1096540" y="1792512"/>
            <a:ext cx="115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前、後端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B416BE-FFEF-492D-8181-BF85BF678191}"/>
              </a:ext>
            </a:extLst>
          </p:cNvPr>
          <p:cNvSpPr txBox="1"/>
          <p:nvPr/>
        </p:nvSpPr>
        <p:spPr>
          <a:xfrm>
            <a:off x="1096540" y="3201201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套件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BC6EE49-9A55-476D-A5A7-E216FDB8E4F8}"/>
              </a:ext>
            </a:extLst>
          </p:cNvPr>
          <p:cNvSpPr txBox="1"/>
          <p:nvPr/>
        </p:nvSpPr>
        <p:spPr>
          <a:xfrm>
            <a:off x="1096540" y="5349354"/>
            <a:ext cx="2066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影像、繪圖、其他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FEB84B-EC1E-4801-924E-F2FD750A6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1" t="3309" r="8404"/>
          <a:stretch/>
        </p:blipFill>
        <p:spPr>
          <a:xfrm>
            <a:off x="7566661" y="3933772"/>
            <a:ext cx="1917777" cy="435930"/>
          </a:xfrm>
          <a:prstGeom prst="rect">
            <a:avLst/>
          </a:prstGeom>
        </p:spPr>
      </p:pic>
      <p:pic>
        <p:nvPicPr>
          <p:cNvPr id="1032" name="Picture 8" descr="Node.js &amp;amp; nvm 初步上手——全端產品工具箱IV - iT 邦幫忙::一起幫忙解決難題，拯救IT 人的一天">
            <a:extLst>
              <a:ext uri="{FF2B5EF4-FFF2-40B4-BE49-F238E27FC236}">
                <a16:creationId xmlns:a16="http://schemas.microsoft.com/office/drawing/2014/main" id="{8805BAFB-B5DB-4223-AAB1-DACB1574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6" y="1851253"/>
            <a:ext cx="1544542" cy="4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0630E0-B167-40D1-B01F-E63279A80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5459"/>
          <a:stretch/>
        </p:blipFill>
        <p:spPr bwMode="auto">
          <a:xfrm>
            <a:off x="9579768" y="1843561"/>
            <a:ext cx="1541839" cy="43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6278AB9-1A73-4DF5-B21A-4CDC6A6D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38" y="1744312"/>
            <a:ext cx="864659" cy="6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ue.js">
            <a:extLst>
              <a:ext uri="{FF2B5EF4-FFF2-40B4-BE49-F238E27FC236}">
                <a16:creationId xmlns:a16="http://schemas.microsoft.com/office/drawing/2014/main" id="{4C946316-1A50-4820-BCD2-59A94298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81" y="1672177"/>
            <a:ext cx="753789" cy="7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obe Photoshop圖標logo矢量圖- 设计之家">
            <a:extLst>
              <a:ext uri="{FF2B5EF4-FFF2-40B4-BE49-F238E27FC236}">
                <a16:creationId xmlns:a16="http://schemas.microsoft.com/office/drawing/2014/main" id="{79E9578F-631C-4831-836F-CA462BF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18590" r="18770" b="19823"/>
          <a:stretch/>
        </p:blipFill>
        <p:spPr bwMode="auto">
          <a:xfrm>
            <a:off x="5089631" y="5386118"/>
            <a:ext cx="689655" cy="51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dobe Illustrator - 維基百科，自由的百科全書">
            <a:extLst>
              <a:ext uri="{FF2B5EF4-FFF2-40B4-BE49-F238E27FC236}">
                <a16:creationId xmlns:a16="http://schemas.microsoft.com/office/drawing/2014/main" id="{A01D39F2-D5C9-46F6-90BE-6A48561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86" y="5407767"/>
            <a:ext cx="487776" cy="47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gma-logo - Transifex">
            <a:extLst>
              <a:ext uri="{FF2B5EF4-FFF2-40B4-BE49-F238E27FC236}">
                <a16:creationId xmlns:a16="http://schemas.microsoft.com/office/drawing/2014/main" id="{14CD3307-38D9-4548-9FB7-792B09E6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33" y="5391312"/>
            <a:ext cx="1063735" cy="5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C13DFBF-26C3-4485-9D30-3CE94EC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57" y="5414842"/>
            <a:ext cx="1166130" cy="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alsamiq vs NinjaMock Comparison | GetApp">
            <a:extLst>
              <a:ext uri="{FF2B5EF4-FFF2-40B4-BE49-F238E27FC236}">
                <a16:creationId xmlns:a16="http://schemas.microsoft.com/office/drawing/2014/main" id="{584324B1-0C3C-4206-A5DB-4AA457DF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680" y="5362379"/>
            <a:ext cx="566333" cy="56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初探GSAP_Animation, Web动画, GSAP, 会员专栏教程_W3cplus">
            <a:extLst>
              <a:ext uri="{FF2B5EF4-FFF2-40B4-BE49-F238E27FC236}">
                <a16:creationId xmlns:a16="http://schemas.microsoft.com/office/drawing/2014/main" id="{AC7497BE-A09E-4D07-A525-5043D9D9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530" y="4071958"/>
            <a:ext cx="1698996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7E46D9C-13C7-48AC-965C-6A4E26D554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51928" y="1706171"/>
            <a:ext cx="2314575" cy="685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CA6CCD-5FDC-4BD6-9A89-5504A5AE08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1320" y="3022052"/>
            <a:ext cx="2500980" cy="783717"/>
          </a:xfrm>
          <a:prstGeom prst="rect">
            <a:avLst/>
          </a:prstGeom>
        </p:spPr>
      </p:pic>
      <p:pic>
        <p:nvPicPr>
          <p:cNvPr id="19" name="圖片 18" descr="一張含有 文字, 美工圖案 的圖片&#10;&#10;自動產生的描述">
            <a:extLst>
              <a:ext uri="{FF2B5EF4-FFF2-40B4-BE49-F238E27FC236}">
                <a16:creationId xmlns:a16="http://schemas.microsoft.com/office/drawing/2014/main" id="{A508FC7F-D19E-4D00-AB47-8492B7A2DD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6883" y="3923317"/>
            <a:ext cx="2826728" cy="4436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CD6C747-04FA-4AE5-B204-5B849426AE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6661" y="3212768"/>
            <a:ext cx="1235888" cy="44082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6C68911-3A7E-48B0-A50E-6DC9B3B310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1652" y="3212768"/>
            <a:ext cx="1645227" cy="4156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0985A71-5EFF-4313-AB55-4F1EC0C87C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9961" y="3201932"/>
            <a:ext cx="2038823" cy="4486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C9B95D-5CB9-47AD-8621-98FF5EF616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17695" y="3925998"/>
            <a:ext cx="1494626" cy="561863"/>
          </a:xfrm>
          <a:prstGeom prst="rect">
            <a:avLst/>
          </a:prstGeom>
        </p:spPr>
      </p:pic>
      <p:pic>
        <p:nvPicPr>
          <p:cNvPr id="34" name="內容版面配置區 4">
            <a:extLst>
              <a:ext uri="{FF2B5EF4-FFF2-40B4-BE49-F238E27FC236}">
                <a16:creationId xmlns:a16="http://schemas.microsoft.com/office/drawing/2014/main" id="{9F2A1BE2-4916-464D-8F5D-EF512F76E2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:a16="http://schemas.microsoft.com/office/drawing/2014/main" id="{83875616-DE5C-4497-9CE1-9BD36DFEF993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5C40FE7-9ADE-40F6-8336-45A17396B8F0}"/>
              </a:ext>
            </a:extLst>
          </p:cNvPr>
          <p:cNvSpPr txBox="1"/>
          <p:nvPr/>
        </p:nvSpPr>
        <p:spPr>
          <a:xfrm>
            <a:off x="3365008" y="659201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2BD204-0888-41C5-B9F6-A8D8866ACE27}"/>
              </a:ext>
            </a:extLst>
          </p:cNvPr>
          <p:cNvSpPr/>
          <p:nvPr/>
        </p:nvSpPr>
        <p:spPr>
          <a:xfrm>
            <a:off x="0" y="0"/>
            <a:ext cx="4051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5F26B8-AD04-47DD-ACAD-1573F266159B}"/>
              </a:ext>
            </a:extLst>
          </p:cNvPr>
          <p:cNvSpPr txBox="1"/>
          <p:nvPr/>
        </p:nvSpPr>
        <p:spPr>
          <a:xfrm>
            <a:off x="1761744" y="2267086"/>
            <a:ext cx="143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顏色靈感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C275736-FFAD-4C47-A13E-8BC55B5837AD}"/>
              </a:ext>
            </a:extLst>
          </p:cNvPr>
          <p:cNvSpPr>
            <a:spLocks/>
          </p:cNvSpPr>
          <p:nvPr/>
        </p:nvSpPr>
        <p:spPr bwMode="auto">
          <a:xfrm>
            <a:off x="1650506" y="232951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B3DFA3-5F7F-4525-9AB4-797DA814CEDB}"/>
              </a:ext>
            </a:extLst>
          </p:cNvPr>
          <p:cNvSpPr txBox="1"/>
          <p:nvPr/>
        </p:nvSpPr>
        <p:spPr>
          <a:xfrm>
            <a:off x="1761744" y="3776996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介面設計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6992C5C3-752D-45EC-B9E3-FC5C61057E7A}"/>
              </a:ext>
            </a:extLst>
          </p:cNvPr>
          <p:cNvSpPr>
            <a:spLocks/>
          </p:cNvSpPr>
          <p:nvPr/>
        </p:nvSpPr>
        <p:spPr bwMode="auto">
          <a:xfrm>
            <a:off x="1650506" y="383942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51CEEF6-5697-42C2-AE6C-C900F5BAF6D5}"/>
              </a:ext>
            </a:extLst>
          </p:cNvPr>
          <p:cNvSpPr txBox="1"/>
          <p:nvPr/>
        </p:nvSpPr>
        <p:spPr>
          <a:xfrm>
            <a:off x="1761744" y="52869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互動設計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3D632C5F-FF2A-4832-BE9C-D399CCF1CB20}"/>
              </a:ext>
            </a:extLst>
          </p:cNvPr>
          <p:cNvSpPr>
            <a:spLocks/>
          </p:cNvSpPr>
          <p:nvPr/>
        </p:nvSpPr>
        <p:spPr bwMode="auto">
          <a:xfrm>
            <a:off x="1650506" y="53493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pic>
        <p:nvPicPr>
          <p:cNvPr id="2050" name="Picture 2" descr="How to Choose Good Website Color Schemes (Jan 2020)">
            <a:extLst>
              <a:ext uri="{FF2B5EF4-FFF2-40B4-BE49-F238E27FC236}">
                <a16:creationId xmlns:a16="http://schemas.microsoft.com/office/drawing/2014/main" id="{476BB721-E461-4D3D-913C-83B25DEE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81" y="2056979"/>
            <a:ext cx="3252851" cy="70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terest Now Has More Than 265 Million Users, Reflecting A Positive Growth  For The Platform - Socially Powerful">
            <a:extLst>
              <a:ext uri="{FF2B5EF4-FFF2-40B4-BE49-F238E27FC236}">
                <a16:creationId xmlns:a16="http://schemas.microsoft.com/office/drawing/2014/main" id="{439946D2-56E9-44A3-9A8D-16FC016D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459" y="2056299"/>
            <a:ext cx="2719644" cy="7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hance Logo / Internet / Logonoid.com">
            <a:extLst>
              <a:ext uri="{FF2B5EF4-FFF2-40B4-BE49-F238E27FC236}">
                <a16:creationId xmlns:a16="http://schemas.microsoft.com/office/drawing/2014/main" id="{98CB878F-EB80-483E-9677-2148FB00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81" y="3500189"/>
            <a:ext cx="2334934" cy="91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3324BB5-B440-4CF9-B826-47C32217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81" y="5101592"/>
            <a:ext cx="2361570" cy="73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8BBD1D-717D-42E3-926F-CE83CE08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76" y="4924116"/>
            <a:ext cx="2354414" cy="10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ing CodePens To Learn New Tricks From | by Rishabh Saxena | zipBoard">
            <a:extLst>
              <a:ext uri="{FF2B5EF4-FFF2-40B4-BE49-F238E27FC236}">
                <a16:creationId xmlns:a16="http://schemas.microsoft.com/office/drawing/2014/main" id="{206E2878-FE31-4099-AB6A-868387FC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502" y="3221771"/>
            <a:ext cx="2937840" cy="14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05E4792A-974F-489B-B1FC-2A3D26E80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5" name="標題 1">
            <a:extLst>
              <a:ext uri="{FF2B5EF4-FFF2-40B4-BE49-F238E27FC236}">
                <a16:creationId xmlns:a16="http://schemas.microsoft.com/office/drawing/2014/main" id="{E09CFAAA-FD45-4EAF-84DD-5FB75FE58591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80AF76-6CC8-4FA7-A03A-3A93200B8DC4}"/>
              </a:ext>
            </a:extLst>
          </p:cNvPr>
          <p:cNvSpPr txBox="1"/>
          <p:nvPr/>
        </p:nvSpPr>
        <p:spPr>
          <a:xfrm>
            <a:off x="3365008" y="659201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參考網站</a:t>
            </a:r>
          </a:p>
        </p:txBody>
      </p:sp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1AE90F-0181-49FF-8689-D692083C1214}"/>
              </a:ext>
            </a:extLst>
          </p:cNvPr>
          <p:cNvSpPr/>
          <p:nvPr/>
        </p:nvSpPr>
        <p:spPr>
          <a:xfrm>
            <a:off x="0" y="-3810"/>
            <a:ext cx="12191695" cy="6857999"/>
          </a:xfrm>
          <a:prstGeom prst="rect">
            <a:avLst/>
          </a:prstGeom>
          <a:solidFill>
            <a:srgbClr val="282B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re">
            <a:extLst>
              <a:ext uri="{FF2B5EF4-FFF2-40B4-BE49-F238E27FC236}">
                <a16:creationId xmlns:a16="http://schemas.microsoft.com/office/drawing/2014/main" id="{6F6C5F7F-33CA-4508-A8BD-F6FD5F47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184" y="2867153"/>
            <a:ext cx="6297521" cy="47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81551">
            <a:off x="1488407" y="1095056"/>
            <a:ext cx="2500313" cy="2500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5A2F14A-7279-4DC1-87E3-8269E509947B}"/>
              </a:ext>
            </a:extLst>
          </p:cNvPr>
          <p:cNvSpPr txBox="1"/>
          <p:nvPr/>
        </p:nvSpPr>
        <p:spPr>
          <a:xfrm>
            <a:off x="2206396" y="2224104"/>
            <a:ext cx="53687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dirty="0">
                <a:solidFill>
                  <a:srgbClr val="FFF2D1"/>
                </a:solidFill>
                <a:latin typeface="FC-Flower" panose="02000600000000000000" pitchFamily="2" charset="-128"/>
                <a:ea typeface="FC-Flower" panose="02000600000000000000" pitchFamily="2" charset="-128"/>
              </a:rPr>
              <a:t>Thanks</a:t>
            </a:r>
            <a:endParaRPr lang="zh-TW" altLang="en-US" sz="13800" dirty="0">
              <a:solidFill>
                <a:srgbClr val="FFF2D1"/>
              </a:solidFill>
              <a:latin typeface="FC-Flower" panose="02000600000000000000" pitchFamily="2" charset="-128"/>
              <a:ea typeface="FC-Flower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9AC1D7F-EF68-4443-82B6-D0094E79D06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C680133-4F54-4510-BE16-0773BF8164E8}"/>
              </a:ext>
            </a:extLst>
          </p:cNvPr>
          <p:cNvGrpSpPr/>
          <p:nvPr/>
        </p:nvGrpSpPr>
        <p:grpSpPr>
          <a:xfrm>
            <a:off x="4314525" y="3325156"/>
            <a:ext cx="2980935" cy="2702608"/>
            <a:chOff x="2726514" y="2572428"/>
            <a:chExt cx="2980935" cy="270260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BA01655-6992-4DB7-A094-F3E79777707D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BACE5B2-A086-46F8-BA5D-47DCAB8E217C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4" name="圖形 13" descr="天使的臉部輪廓 以實心填滿">
                <a:extLst>
                  <a:ext uri="{FF2B5EF4-FFF2-40B4-BE49-F238E27FC236}">
                    <a16:creationId xmlns:a16="http://schemas.microsoft.com/office/drawing/2014/main" id="{4C13AAE6-8AD7-42E4-AF41-060421735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3C133CB6-C751-4FC5-95F6-21E574903059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10" name="圖形 9" descr="吸煙 以實心填滿">
                <a:extLst>
                  <a:ext uri="{FF2B5EF4-FFF2-40B4-BE49-F238E27FC236}">
                    <a16:creationId xmlns:a16="http://schemas.microsoft.com/office/drawing/2014/main" id="{085DC84C-FE35-4970-8782-C9EE85A53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5714CF0-0AE1-4987-87E8-DBF32CDFA725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BA3D0B5-BFCA-4B31-8E8B-C67EBC997352}"/>
              </a:ext>
            </a:extLst>
          </p:cNvPr>
          <p:cNvGrpSpPr/>
          <p:nvPr/>
        </p:nvGrpSpPr>
        <p:grpSpPr>
          <a:xfrm>
            <a:off x="3770506" y="1204337"/>
            <a:ext cx="1777656" cy="1777652"/>
            <a:chOff x="3770506" y="1204337"/>
            <a:chExt cx="1777656" cy="1777652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BD7C5D6-FF39-4545-B610-81F6E70E3FB3}"/>
                </a:ext>
              </a:extLst>
            </p:cNvPr>
            <p:cNvSpPr/>
            <p:nvPr/>
          </p:nvSpPr>
          <p:spPr>
            <a:xfrm>
              <a:off x="3770506" y="1204337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9851F48-A680-44B7-964C-D3C356B15B41}"/>
                </a:ext>
              </a:extLst>
            </p:cNvPr>
            <p:cNvSpPr txBox="1"/>
            <p:nvPr/>
          </p:nvSpPr>
          <p:spPr>
            <a:xfrm>
              <a:off x="3913556" y="2330596"/>
              <a:ext cx="1491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19" name="圖形 18" descr="夾板 外框">
              <a:extLst>
                <a:ext uri="{FF2B5EF4-FFF2-40B4-BE49-F238E27FC236}">
                  <a16:creationId xmlns:a16="http://schemas.microsoft.com/office/drawing/2014/main" id="{935F6EC8-7258-4F9A-8FFD-E755E2B33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02134" y="135179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0F9C6F2-3852-4BD6-A649-2A3EDFBD1140}"/>
              </a:ext>
            </a:extLst>
          </p:cNvPr>
          <p:cNvGrpSpPr/>
          <p:nvPr/>
        </p:nvGrpSpPr>
        <p:grpSpPr>
          <a:xfrm>
            <a:off x="1620386" y="3175310"/>
            <a:ext cx="1777656" cy="1777652"/>
            <a:chOff x="1620386" y="3175310"/>
            <a:chExt cx="1777656" cy="1777652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1E6B7510-43AC-4A71-A8E1-618DFF7E99DC}"/>
                </a:ext>
              </a:extLst>
            </p:cNvPr>
            <p:cNvSpPr/>
            <p:nvPr/>
          </p:nvSpPr>
          <p:spPr>
            <a:xfrm>
              <a:off x="1620386" y="3175310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6F6F69A-37F2-4534-BCD1-991D9292424F}"/>
                </a:ext>
              </a:extLst>
            </p:cNvPr>
            <p:cNvSpPr txBox="1"/>
            <p:nvPr/>
          </p:nvSpPr>
          <p:spPr>
            <a:xfrm>
              <a:off x="1818567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23" name="圖形 22" descr="觸碰 外框">
              <a:extLst>
                <a:ext uri="{FF2B5EF4-FFF2-40B4-BE49-F238E27FC236}">
                  <a16:creationId xmlns:a16="http://schemas.microsoft.com/office/drawing/2014/main" id="{BECE7534-4B18-450F-8801-B6342923F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2052015" y="3332992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758C5AB-3900-4B68-8C90-D6E118BD92FB}"/>
              </a:ext>
            </a:extLst>
          </p:cNvPr>
          <p:cNvGrpSpPr/>
          <p:nvPr/>
        </p:nvGrpSpPr>
        <p:grpSpPr>
          <a:xfrm>
            <a:off x="6918805" y="1689946"/>
            <a:ext cx="1777656" cy="1777652"/>
            <a:chOff x="6918805" y="1689946"/>
            <a:chExt cx="1777656" cy="1777652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CEF439A0-6CD0-4C84-8D36-8FA473BEC2F7}"/>
                </a:ext>
              </a:extLst>
            </p:cNvPr>
            <p:cNvSpPr/>
            <p:nvPr/>
          </p:nvSpPr>
          <p:spPr>
            <a:xfrm>
              <a:off x="6918805" y="1689946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C2B8FD5-C8F7-4BC1-B8C0-25B457E0EBA6}"/>
                </a:ext>
              </a:extLst>
            </p:cNvPr>
            <p:cNvSpPr txBox="1"/>
            <p:nvPr/>
          </p:nvSpPr>
          <p:spPr>
            <a:xfrm>
              <a:off x="7151858" y="2816205"/>
              <a:ext cx="1311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  <p:pic>
          <p:nvPicPr>
            <p:cNvPr id="28" name="圖形 27" descr="圖像 外框">
              <a:extLst>
                <a:ext uri="{FF2B5EF4-FFF2-40B4-BE49-F238E27FC236}">
                  <a16:creationId xmlns:a16="http://schemas.microsoft.com/office/drawing/2014/main" id="{839FAFEF-5D60-42B3-8B92-8CB591DF9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0433" y="1837401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67E089E-7C13-4A57-B1D7-9009B85C30CF}"/>
              </a:ext>
            </a:extLst>
          </p:cNvPr>
          <p:cNvGrpSpPr/>
          <p:nvPr/>
        </p:nvGrpSpPr>
        <p:grpSpPr>
          <a:xfrm>
            <a:off x="9142772" y="3554029"/>
            <a:ext cx="1777656" cy="1777652"/>
            <a:chOff x="10027140" y="3224132"/>
            <a:chExt cx="1777656" cy="1777652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F602C4DB-0ED2-48FA-86D5-8A97112F463C}"/>
                </a:ext>
              </a:extLst>
            </p:cNvPr>
            <p:cNvSpPr/>
            <p:nvPr/>
          </p:nvSpPr>
          <p:spPr>
            <a:xfrm>
              <a:off x="10027140" y="3224132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D515616-2ADB-4A39-87C0-2DA23EEB0AC3}"/>
                </a:ext>
              </a:extLst>
            </p:cNvPr>
            <p:cNvSpPr txBox="1"/>
            <p:nvPr/>
          </p:nvSpPr>
          <p:spPr>
            <a:xfrm>
              <a:off x="10225321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32" name="圖形 31" descr="藍圖 外框">
              <a:extLst>
                <a:ext uri="{FF2B5EF4-FFF2-40B4-BE49-F238E27FC236}">
                  <a16:creationId xmlns:a16="http://schemas.microsoft.com/office/drawing/2014/main" id="{A05CFDCC-C8FF-4517-88AE-5183F653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58768" y="33329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70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A62EC7F-01C3-4641-8226-3D80DC1DA867}"/>
              </a:ext>
            </a:extLst>
          </p:cNvPr>
          <p:cNvGrpSpPr/>
          <p:nvPr/>
        </p:nvGrpSpPr>
        <p:grpSpPr>
          <a:xfrm>
            <a:off x="1035103" y="2576322"/>
            <a:ext cx="2624187" cy="1971674"/>
            <a:chOff x="895197" y="2826935"/>
            <a:chExt cx="2624187" cy="1971674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1547710" y="2826935"/>
              <a:ext cx="1971674" cy="1971674"/>
              <a:chOff x="5390312" y="2661934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390312" y="2661934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 flipH="1">
                <a:off x="5662008" y="4011270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895197" y="3446059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2538619" y="4958882"/>
            <a:ext cx="1954259" cy="1302396"/>
            <a:chOff x="3472108" y="5034135"/>
            <a:chExt cx="1954259" cy="1302396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34773"/>
              <a:ext cx="1908467" cy="1101758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472108" y="503413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方便儲存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3284404" y="1337435"/>
            <a:ext cx="2223324" cy="1239852"/>
            <a:chOff x="4186575" y="1516519"/>
            <a:chExt cx="2223324" cy="1239852"/>
          </a:xfrm>
        </p:grpSpPr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186575" y="151651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便捷分享</a:t>
              </a:r>
            </a:p>
          </p:txBody>
        </p: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4199423" y="2827753"/>
            <a:ext cx="1795736" cy="1873876"/>
            <a:chOff x="6068652" y="3247834"/>
            <a:chExt cx="1795736" cy="1873876"/>
          </a:xfrm>
        </p:grpSpPr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068652" y="324783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隨時記錄</a:t>
              </a:r>
              <a:endParaRPr lang="en-US" altLang="zh-TW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3269C6-3DEE-4C28-887D-65530379F559}"/>
              </a:ext>
            </a:extLst>
          </p:cNvPr>
          <p:cNvGrpSpPr/>
          <p:nvPr/>
        </p:nvGrpSpPr>
        <p:grpSpPr>
          <a:xfrm>
            <a:off x="4966392" y="1996480"/>
            <a:ext cx="2594197" cy="3960000"/>
            <a:chOff x="6220938" y="1958151"/>
            <a:chExt cx="2594197" cy="3960000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1EB9E055-B51C-4AF5-BA92-923BEFDEBA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5485" y="4009626"/>
              <a:ext cx="1009650" cy="0"/>
            </a:xfrm>
            <a:prstGeom prst="straightConnector1">
              <a:avLst/>
            </a:prstGeom>
            <a:ln w="25400">
              <a:solidFill>
                <a:srgbClr val="EFD2B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接點: 肘形 129">
              <a:extLst>
                <a:ext uri="{FF2B5EF4-FFF2-40B4-BE49-F238E27FC236}">
                  <a16:creationId xmlns:a16="http://schemas.microsoft.com/office/drawing/2014/main" id="{DFA420EA-CCE1-4C28-A756-02233A29B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938" y="1958151"/>
              <a:ext cx="1116000" cy="3960000"/>
            </a:xfrm>
            <a:prstGeom prst="bentConnector3">
              <a:avLst>
                <a:gd name="adj1" fmla="val 185279"/>
              </a:avLst>
            </a:prstGeom>
            <a:ln w="25400" cmpd="sng">
              <a:solidFill>
                <a:srgbClr val="EFD2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29A17F87-D29D-44A2-8CAA-C0999EB89B45}"/>
                </a:ext>
              </a:extLst>
            </p:cNvPr>
            <p:cNvSpPr/>
            <p:nvPr/>
          </p:nvSpPr>
          <p:spPr>
            <a:xfrm>
              <a:off x="8154341" y="3876507"/>
              <a:ext cx="266238" cy="266238"/>
            </a:xfrm>
            <a:prstGeom prst="diamond">
              <a:avLst/>
            </a:prstGeom>
            <a:solidFill>
              <a:srgbClr val="F8E3CE"/>
            </a:solidFill>
            <a:ln w="25400">
              <a:solidFill>
                <a:srgbClr val="EFD2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3" name="內容版面配置區 4">
            <a:extLst>
              <a:ext uri="{FF2B5EF4-FFF2-40B4-BE49-F238E27FC236}">
                <a16:creationId xmlns:a16="http://schemas.microsoft.com/office/drawing/2014/main" id="{B87BE6C7-B885-436F-8146-1CBFDE5AC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44" name="標題 1">
            <a:extLst>
              <a:ext uri="{FF2B5EF4-FFF2-40B4-BE49-F238E27FC236}">
                <a16:creationId xmlns:a16="http://schemas.microsoft.com/office/drawing/2014/main" id="{78F607A0-1867-4440-8422-F51D9E6A789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70E4507-B2F5-4DEE-BF25-E6CF6C865496}"/>
              </a:ext>
            </a:extLst>
          </p:cNvPr>
          <p:cNvGrpSpPr/>
          <p:nvPr/>
        </p:nvGrpSpPr>
        <p:grpSpPr>
          <a:xfrm>
            <a:off x="7983436" y="1107655"/>
            <a:ext cx="3373214" cy="5035939"/>
            <a:chOff x="7983436" y="1107655"/>
            <a:chExt cx="3373214" cy="5035939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9007193" y="1478737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09488" y="1107655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9368764" y="1942259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  <p:pic>
          <p:nvPicPr>
            <p:cNvPr id="149" name="圖形 148" descr="配有手機和計算機的筆記型電腦">
              <a:extLst>
                <a:ext uri="{FF2B5EF4-FFF2-40B4-BE49-F238E27FC236}">
                  <a16:creationId xmlns:a16="http://schemas.microsoft.com/office/drawing/2014/main" id="{715A6F51-A42F-4B2A-838F-A2B5485A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70378" t="54352" r="10150" b="14279"/>
            <a:stretch/>
          </p:blipFill>
          <p:spPr>
            <a:xfrm>
              <a:off x="7983436" y="2312461"/>
              <a:ext cx="1001408" cy="161319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F3ECAF5-D6D9-4F53-8F72-FC2DFA4DE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8197" b="92623" l="9524" r="89796">
                          <a14:foregroundMark x1="22449" y1="41803" x2="68707" y2="50820"/>
                          <a14:foregroundMark x1="73469" y1="32787" x2="59864" y2="49180"/>
                          <a14:foregroundMark x1="44898" y1="11475" x2="48299" y2="11475"/>
                          <a14:foregroundMark x1="48980" y1="9836" x2="44218" y2="9016"/>
                          <a14:foregroundMark x1="49150" y1="91803" x2="48980" y2="92623"/>
                          <a14:foregroundMark x1="50340" y1="86066" x2="49150" y2="91803"/>
                          <a14:backgroundMark x1="49660" y1="92623" x2="49660" y2="92623"/>
                          <a14:backgroundMark x1="48299" y1="95082" x2="48299" y2="95082"/>
                          <a14:backgroundMark x1="48299" y1="93443" x2="48299" y2="93443"/>
                          <a14:backgroundMark x1="50340" y1="93443" x2="50340" y2="93443"/>
                          <a14:backgroundMark x1="48980" y1="91803" x2="48980" y2="918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50502" y="2588057"/>
              <a:ext cx="490753" cy="407292"/>
            </a:xfrm>
            <a:prstGeom prst="rect">
              <a:avLst/>
            </a:prstGeom>
            <a:effectLst>
              <a:outerShdw blurRad="76200" dist="38100" dir="2700000" sx="88000" sy="88000" algn="tl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4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0888C6E0-25D4-4789-B1F4-2394510CE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905" b="17461"/>
            <a:stretch/>
          </p:blipFill>
          <p:spPr bwMode="auto">
            <a:xfrm>
              <a:off x="9035771" y="4917436"/>
              <a:ext cx="2122789" cy="122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780F3467-2B1D-4148-A379-750739B3C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47" b="39095"/>
            <a:stretch/>
          </p:blipFill>
          <p:spPr bwMode="auto">
            <a:xfrm>
              <a:off x="9007193" y="3225391"/>
              <a:ext cx="2122789" cy="1482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65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2B22BB-8348-41C4-B240-B049D59C1538}"/>
              </a:ext>
            </a:extLst>
          </p:cNvPr>
          <p:cNvSpPr txBox="1">
            <a:spLocks/>
          </p:cNvSpPr>
          <p:nvPr/>
        </p:nvSpPr>
        <p:spPr>
          <a:xfrm>
            <a:off x="4257585" y="1415256"/>
            <a:ext cx="3676830" cy="2214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BBF075-1492-4041-A04D-DD5B57F353F7}"/>
              </a:ext>
            </a:extLst>
          </p:cNvPr>
          <p:cNvSpPr txBox="1"/>
          <p:nvPr/>
        </p:nvSpPr>
        <p:spPr>
          <a:xfrm>
            <a:off x="2694637" y="3996476"/>
            <a:ext cx="1707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Discovery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BCE49-6F11-46F1-BF41-DA2A16408211}"/>
              </a:ext>
            </a:extLst>
          </p:cNvPr>
          <p:cNvSpPr txBox="1"/>
          <p:nvPr/>
        </p:nvSpPr>
        <p:spPr>
          <a:xfrm>
            <a:off x="4739952" y="3843564"/>
            <a:ext cx="14972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0D6AE8-A133-428D-8269-8453F5A66E70}"/>
              </a:ext>
            </a:extLst>
          </p:cNvPr>
          <p:cNvSpPr txBox="1"/>
          <p:nvPr/>
        </p:nvSpPr>
        <p:spPr>
          <a:xfrm>
            <a:off x="6645761" y="3996476"/>
            <a:ext cx="1228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記錄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72E835-1887-47C6-82DE-44940E4C33B2}"/>
              </a:ext>
            </a:extLst>
          </p:cNvPr>
          <p:cNvSpPr txBox="1"/>
          <p:nvPr/>
        </p:nvSpPr>
        <p:spPr>
          <a:xfrm>
            <a:off x="8282473" y="3690844"/>
            <a:ext cx="13330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  <a:endParaRPr lang="zh-TW" altLang="en-US" sz="3200" dirty="0">
              <a:solidFill>
                <a:srgbClr val="7876B3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4346ECB-D08D-48C5-98BF-29E4F121A989}"/>
              </a:ext>
            </a:extLst>
          </p:cNvPr>
          <p:cNvCxnSpPr/>
          <p:nvPr/>
        </p:nvCxnSpPr>
        <p:spPr>
          <a:xfrm flipH="1">
            <a:off x="3909527" y="3209731"/>
            <a:ext cx="558494" cy="633833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8A151F-E4C0-45B8-A4DA-0F8F8B307322}"/>
              </a:ext>
            </a:extLst>
          </p:cNvPr>
          <p:cNvCxnSpPr>
            <a:cxnSpLocks/>
          </p:cNvCxnSpPr>
          <p:nvPr/>
        </p:nvCxnSpPr>
        <p:spPr>
          <a:xfrm flipH="1">
            <a:off x="5337922" y="3191398"/>
            <a:ext cx="218441" cy="643000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681214E-33FD-4394-B820-299114100ED5}"/>
              </a:ext>
            </a:extLst>
          </p:cNvPr>
          <p:cNvCxnSpPr>
            <a:cxnSpLocks/>
          </p:cNvCxnSpPr>
          <p:nvPr/>
        </p:nvCxnSpPr>
        <p:spPr>
          <a:xfrm>
            <a:off x="8003226" y="2995455"/>
            <a:ext cx="558494" cy="633833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A4956EE-8C83-4C89-8EBE-33FF2130FBDC}"/>
              </a:ext>
            </a:extLst>
          </p:cNvPr>
          <p:cNvCxnSpPr>
            <a:cxnSpLocks/>
          </p:cNvCxnSpPr>
          <p:nvPr/>
        </p:nvCxnSpPr>
        <p:spPr>
          <a:xfrm>
            <a:off x="6810197" y="3209731"/>
            <a:ext cx="218441" cy="643000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31412B3A-E4F6-4DD9-90EE-0379C901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FCBF2AFA-EF5F-458C-A0DE-BB25B07C50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Logo 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110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2254287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5A330141-7562-47BD-909A-C3CB18258947}"/>
              </a:ext>
            </a:extLst>
          </p:cNvPr>
          <p:cNvGrpSpPr/>
          <p:nvPr/>
        </p:nvGrpSpPr>
        <p:grpSpPr>
          <a:xfrm>
            <a:off x="330200" y="447063"/>
            <a:ext cx="11531600" cy="5938474"/>
            <a:chOff x="330200" y="447063"/>
            <a:chExt cx="11531600" cy="593847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7C8F563-CC94-4BAF-BFFB-53CD870D9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00" y="447063"/>
              <a:ext cx="11531600" cy="5938474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9819E19-E002-4D4F-863E-2B1EB39DBB2E}"/>
                </a:ext>
              </a:extLst>
            </p:cNvPr>
            <p:cNvSpPr/>
            <p:nvPr/>
          </p:nvSpPr>
          <p:spPr>
            <a:xfrm>
              <a:off x="339725" y="933247"/>
              <a:ext cx="5089621" cy="389767"/>
            </a:xfrm>
            <a:prstGeom prst="rect">
              <a:avLst/>
            </a:prstGeom>
            <a:solidFill>
              <a:srgbClr val="EBE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63DFE57-BB5E-4937-AF6B-2C82758AD7D7}"/>
                </a:ext>
              </a:extLst>
            </p:cNvPr>
            <p:cNvSpPr/>
            <p:nvPr/>
          </p:nvSpPr>
          <p:spPr>
            <a:xfrm>
              <a:off x="3924300" y="2661286"/>
              <a:ext cx="609600" cy="541964"/>
            </a:xfrm>
            <a:prstGeom prst="rect">
              <a:avLst/>
            </a:prstGeom>
            <a:solidFill>
              <a:srgbClr val="EBE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007AAD8-03FA-4AC1-86A9-51E55581A04E}"/>
                </a:ext>
              </a:extLst>
            </p:cNvPr>
            <p:cNvSpPr/>
            <p:nvPr/>
          </p:nvSpPr>
          <p:spPr>
            <a:xfrm>
              <a:off x="7034211" y="4438650"/>
              <a:ext cx="1038225" cy="732465"/>
            </a:xfrm>
            <a:prstGeom prst="rect">
              <a:avLst/>
            </a:prstGeom>
            <a:solidFill>
              <a:srgbClr val="EBE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03AFAD43-3178-42B6-A996-3D9188ACB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6250" y="3229601"/>
              <a:ext cx="588168" cy="20805"/>
            </a:xfrm>
            <a:prstGeom prst="straightConnector1">
              <a:avLst/>
            </a:prstGeom>
            <a:ln w="12700">
              <a:solidFill>
                <a:srgbClr val="3D605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237AD733-34DF-40A6-B04F-D294D5B00D90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31" y="2219166"/>
              <a:ext cx="0" cy="2556000"/>
            </a:xfrm>
            <a:prstGeom prst="straightConnector1">
              <a:avLst/>
            </a:prstGeom>
            <a:ln w="12700">
              <a:solidFill>
                <a:srgbClr val="3D605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B9D1FB12-508C-40A5-8481-F51AC35FE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7D03E279-3BDC-419C-9838-4804F989DE2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DD65E3DC-AF32-4F51-A853-4D2F6FB40E13}"/>
              </a:ext>
            </a:extLst>
          </p:cNvPr>
          <p:cNvGrpSpPr/>
          <p:nvPr/>
        </p:nvGrpSpPr>
        <p:grpSpPr>
          <a:xfrm>
            <a:off x="554182" y="0"/>
            <a:ext cx="11282218" cy="6747011"/>
            <a:chOff x="554182" y="0"/>
            <a:chExt cx="11282218" cy="674701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350813D-35BD-47EE-A91D-E764920E5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82" y="532071"/>
              <a:ext cx="11083636" cy="5793857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F64D53A-5A1F-4EFD-B704-A5C39B9D1FAB}"/>
                </a:ext>
              </a:extLst>
            </p:cNvPr>
            <p:cNvGrpSpPr/>
            <p:nvPr/>
          </p:nvGrpSpPr>
          <p:grpSpPr>
            <a:xfrm>
              <a:off x="7374757" y="0"/>
              <a:ext cx="4461643" cy="6747011"/>
              <a:chOff x="7730357" y="323652"/>
              <a:chExt cx="4461643" cy="674701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BBE11E6-7057-4582-BE4C-6D0946F86667}"/>
                  </a:ext>
                </a:extLst>
              </p:cNvPr>
              <p:cNvSpPr/>
              <p:nvPr/>
            </p:nvSpPr>
            <p:spPr>
              <a:xfrm rot="5400000">
                <a:off x="9813045" y="-1759036"/>
                <a:ext cx="296265" cy="4461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53CA1C1-1ABD-4B06-9D86-73DAB0758016}"/>
                  </a:ext>
                </a:extLst>
              </p:cNvPr>
              <p:cNvSpPr/>
              <p:nvPr/>
            </p:nvSpPr>
            <p:spPr>
              <a:xfrm rot="5400000">
                <a:off x="10638458" y="-510458"/>
                <a:ext cx="503843" cy="2603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D8A4A72-0240-4E22-9394-56E8C0EB29D7}"/>
                  </a:ext>
                </a:extLst>
              </p:cNvPr>
              <p:cNvSpPr/>
              <p:nvPr/>
            </p:nvSpPr>
            <p:spPr>
              <a:xfrm rot="5400000">
                <a:off x="10714657" y="-281858"/>
                <a:ext cx="503843" cy="2450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2D5E2D0-D96F-4B67-8FE2-367AACCBFF36}"/>
                  </a:ext>
                </a:extLst>
              </p:cNvPr>
              <p:cNvSpPr/>
              <p:nvPr/>
            </p:nvSpPr>
            <p:spPr>
              <a:xfrm rot="5400000">
                <a:off x="10135178" y="5013844"/>
                <a:ext cx="608441" cy="3505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A6EDC6-991F-4BB3-9AA9-37E4F4CEFD2D}"/>
                  </a:ext>
                </a:extLst>
              </p:cNvPr>
              <p:cNvSpPr/>
              <p:nvPr/>
            </p:nvSpPr>
            <p:spPr>
              <a:xfrm>
                <a:off x="11954641" y="1043084"/>
                <a:ext cx="237357" cy="58596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0BAECAA6-BD23-42B6-AE4C-1624011E4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65F4D739-6278-4E40-8C69-CF96828D2695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網頁流程</a:t>
            </a:r>
          </a:p>
        </p:txBody>
      </p:sp>
    </p:spTree>
    <p:extLst>
      <p:ext uri="{BB962C8B-B14F-4D97-AF65-F5344CB8AC3E}">
        <p14:creationId xmlns:p14="http://schemas.microsoft.com/office/powerpoint/2010/main" val="10891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2338</TotalTime>
  <Words>792</Words>
  <Application>Microsoft Office PowerPoint</Application>
  <PresentationFormat>寬螢幕</PresentationFormat>
  <Paragraphs>261</Paragraphs>
  <Slides>32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4" baseType="lpstr">
      <vt:lpstr>FC-Flower</vt:lpstr>
      <vt:lpstr>Google Sans</vt:lpstr>
      <vt:lpstr>jf open 粉圓 1.1</vt:lpstr>
      <vt:lpstr>Noto Sans CJK TC DemiLight</vt:lpstr>
      <vt:lpstr>Noto Sans CJK TC Regular</vt:lpstr>
      <vt:lpstr>SF Pro Text</vt:lpstr>
      <vt:lpstr>Arial</vt:lpstr>
      <vt:lpstr>Calibri</vt:lpstr>
      <vt:lpstr>Comic Sans MS</vt:lpstr>
      <vt:lpstr>Consolas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146</cp:revision>
  <dcterms:created xsi:type="dcterms:W3CDTF">2021-07-08T11:32:03Z</dcterms:created>
  <dcterms:modified xsi:type="dcterms:W3CDTF">2021-08-25T17:15:42Z</dcterms:modified>
</cp:coreProperties>
</file>